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7" r:id="rId5"/>
    <p:sldId id="258" r:id="rId6"/>
    <p:sldId id="273" r:id="rId7"/>
    <p:sldId id="274" r:id="rId8"/>
    <p:sldId id="275" r:id="rId9"/>
    <p:sldId id="276" r:id="rId10"/>
    <p:sldId id="277" r:id="rId11"/>
    <p:sldId id="278" r:id="rId12"/>
    <p:sldId id="279" r:id="rId13"/>
    <p:sldId id="280" r:id="rId14"/>
    <p:sldId id="281" r:id="rId15"/>
    <p:sldId id="282" r:id="rId16"/>
    <p:sldId id="259" r:id="rId17"/>
    <p:sldId id="260" r:id="rId18"/>
    <p:sldId id="261" r:id="rId19"/>
    <p:sldId id="262" r:id="rId20"/>
    <p:sldId id="263" r:id="rId21"/>
    <p:sldId id="264" r:id="rId22"/>
    <p:sldId id="270" r:id="rId23"/>
    <p:sldId id="271" r:id="rId24"/>
    <p:sldId id="265" r:id="rId25"/>
    <p:sldId id="266" r:id="rId26"/>
    <p:sldId id="26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8639"/>
    <a:srgbClr val="0092B9"/>
    <a:srgbClr val="5B2C85"/>
    <a:srgbClr val="961A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96C1B6-A433-4B68-B092-7518BFCB4F6B}" v="1" dt="2021-09-01T18:26:50.5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7" autoAdjust="0"/>
    <p:restoredTop sz="94660"/>
  </p:normalViewPr>
  <p:slideViewPr>
    <p:cSldViewPr snapToGrid="0">
      <p:cViewPr varScale="1">
        <p:scale>
          <a:sx n="110" d="100"/>
          <a:sy n="110" d="100"/>
        </p:scale>
        <p:origin x="49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ureen Falcon" userId="4e998e27-38d7-48f8-8f03-f4462dc0e52c" providerId="ADAL" clId="{DDE957C7-52A6-CD41-B2BD-E211EE526C5D}"/>
    <pc:docChg chg="undo custSel addSld delSld modSld sldOrd">
      <pc:chgData name="Maureen Falcon" userId="4e998e27-38d7-48f8-8f03-f4462dc0e52c" providerId="ADAL" clId="{DDE957C7-52A6-CD41-B2BD-E211EE526C5D}" dt="2021-08-17T15:17:14.489" v="336" actId="1076"/>
      <pc:docMkLst>
        <pc:docMk/>
      </pc:docMkLst>
      <pc:sldChg chg="addSp modSp mod">
        <pc:chgData name="Maureen Falcon" userId="4e998e27-38d7-48f8-8f03-f4462dc0e52c" providerId="ADAL" clId="{DDE957C7-52A6-CD41-B2BD-E211EE526C5D}" dt="2021-08-17T13:42:05.890" v="134" actId="14100"/>
        <pc:sldMkLst>
          <pc:docMk/>
          <pc:sldMk cId="3774001920" sldId="258"/>
        </pc:sldMkLst>
        <pc:spChg chg="mod">
          <ac:chgData name="Maureen Falcon" userId="4e998e27-38d7-48f8-8f03-f4462dc0e52c" providerId="ADAL" clId="{DDE957C7-52A6-CD41-B2BD-E211EE526C5D}" dt="2021-08-17T13:42:05.890" v="134" actId="14100"/>
          <ac:spMkLst>
            <pc:docMk/>
            <pc:sldMk cId="3774001920" sldId="258"/>
            <ac:spMk id="26" creationId="{258B2B26-5307-41A6-9305-5F253C2CD67B}"/>
          </ac:spMkLst>
        </pc:spChg>
        <pc:picChg chg="add mod">
          <ac:chgData name="Maureen Falcon" userId="4e998e27-38d7-48f8-8f03-f4462dc0e52c" providerId="ADAL" clId="{DDE957C7-52A6-CD41-B2BD-E211EE526C5D}" dt="2021-08-17T13:41:51.064" v="132" actId="1076"/>
          <ac:picMkLst>
            <pc:docMk/>
            <pc:sldMk cId="3774001920" sldId="258"/>
            <ac:picMk id="3" creationId="{7A2A6639-A1A6-F445-B4CE-5D7BBE8C35B6}"/>
          </ac:picMkLst>
        </pc:picChg>
      </pc:sldChg>
      <pc:sldChg chg="modSp mod">
        <pc:chgData name="Maureen Falcon" userId="4e998e27-38d7-48f8-8f03-f4462dc0e52c" providerId="ADAL" clId="{DDE957C7-52A6-CD41-B2BD-E211EE526C5D}" dt="2021-08-17T14:28:42.680" v="325" actId="20577"/>
        <pc:sldMkLst>
          <pc:docMk/>
          <pc:sldMk cId="2354566723" sldId="259"/>
        </pc:sldMkLst>
        <pc:spChg chg="mod">
          <ac:chgData name="Maureen Falcon" userId="4e998e27-38d7-48f8-8f03-f4462dc0e52c" providerId="ADAL" clId="{DDE957C7-52A6-CD41-B2BD-E211EE526C5D}" dt="2021-08-17T14:28:42.680" v="325" actId="20577"/>
          <ac:spMkLst>
            <pc:docMk/>
            <pc:sldMk cId="2354566723" sldId="259"/>
            <ac:spMk id="15" creationId="{D7786182-36CD-4137-8A38-7BFC4E169849}"/>
          </ac:spMkLst>
        </pc:spChg>
      </pc:sldChg>
      <pc:sldChg chg="modSp mod">
        <pc:chgData name="Maureen Falcon" userId="4e998e27-38d7-48f8-8f03-f4462dc0e52c" providerId="ADAL" clId="{DDE957C7-52A6-CD41-B2BD-E211EE526C5D}" dt="2021-08-17T14:29:10.774" v="327" actId="255"/>
        <pc:sldMkLst>
          <pc:docMk/>
          <pc:sldMk cId="2825899064" sldId="260"/>
        </pc:sldMkLst>
        <pc:spChg chg="mod">
          <ac:chgData name="Maureen Falcon" userId="4e998e27-38d7-48f8-8f03-f4462dc0e52c" providerId="ADAL" clId="{DDE957C7-52A6-CD41-B2BD-E211EE526C5D}" dt="2021-08-17T14:29:10.774" v="327" actId="255"/>
          <ac:spMkLst>
            <pc:docMk/>
            <pc:sldMk cId="2825899064" sldId="260"/>
            <ac:spMk id="15" creationId="{FDA19470-1311-4BD6-BA72-CDCB6A9E864D}"/>
          </ac:spMkLst>
        </pc:spChg>
      </pc:sldChg>
      <pc:sldChg chg="modSp mod">
        <pc:chgData name="Maureen Falcon" userId="4e998e27-38d7-48f8-8f03-f4462dc0e52c" providerId="ADAL" clId="{DDE957C7-52A6-CD41-B2BD-E211EE526C5D}" dt="2021-08-17T14:29:46.220" v="331" actId="255"/>
        <pc:sldMkLst>
          <pc:docMk/>
          <pc:sldMk cId="298301660" sldId="261"/>
        </pc:sldMkLst>
        <pc:spChg chg="mod">
          <ac:chgData name="Maureen Falcon" userId="4e998e27-38d7-48f8-8f03-f4462dc0e52c" providerId="ADAL" clId="{DDE957C7-52A6-CD41-B2BD-E211EE526C5D}" dt="2021-08-17T14:29:24.175" v="328" actId="1076"/>
          <ac:spMkLst>
            <pc:docMk/>
            <pc:sldMk cId="298301660" sldId="261"/>
            <ac:spMk id="15" creationId="{A268F494-83FD-486B-B717-D123F9BF2729}"/>
          </ac:spMkLst>
        </pc:spChg>
        <pc:spChg chg="mod">
          <ac:chgData name="Maureen Falcon" userId="4e998e27-38d7-48f8-8f03-f4462dc0e52c" providerId="ADAL" clId="{DDE957C7-52A6-CD41-B2BD-E211EE526C5D}" dt="2021-08-17T14:29:46.220" v="331" actId="255"/>
          <ac:spMkLst>
            <pc:docMk/>
            <pc:sldMk cId="298301660" sldId="261"/>
            <ac:spMk id="16" creationId="{3A3EA002-ED87-4D25-8971-027C0A16E38C}"/>
          </ac:spMkLst>
        </pc:spChg>
      </pc:sldChg>
      <pc:sldChg chg="addSp modSp mod">
        <pc:chgData name="Maureen Falcon" userId="4e998e27-38d7-48f8-8f03-f4462dc0e52c" providerId="ADAL" clId="{DDE957C7-52A6-CD41-B2BD-E211EE526C5D}" dt="2021-08-10T13:09:46.450" v="10" actId="114"/>
        <pc:sldMkLst>
          <pc:docMk/>
          <pc:sldMk cId="3945250051" sldId="264"/>
        </pc:sldMkLst>
        <pc:spChg chg="add mod">
          <ac:chgData name="Maureen Falcon" userId="4e998e27-38d7-48f8-8f03-f4462dc0e52c" providerId="ADAL" clId="{DDE957C7-52A6-CD41-B2BD-E211EE526C5D}" dt="2021-08-10T13:09:46.450" v="10" actId="114"/>
          <ac:spMkLst>
            <pc:docMk/>
            <pc:sldMk cId="3945250051" sldId="264"/>
            <ac:spMk id="2" creationId="{CF727699-8AC9-C648-9E95-344DF0A24A7F}"/>
          </ac:spMkLst>
        </pc:spChg>
      </pc:sldChg>
      <pc:sldChg chg="modSp mod">
        <pc:chgData name="Maureen Falcon" userId="4e998e27-38d7-48f8-8f03-f4462dc0e52c" providerId="ADAL" clId="{DDE957C7-52A6-CD41-B2BD-E211EE526C5D}" dt="2021-08-10T13:56:05.358" v="85" actId="20577"/>
        <pc:sldMkLst>
          <pc:docMk/>
          <pc:sldMk cId="2867956448" sldId="265"/>
        </pc:sldMkLst>
        <pc:spChg chg="mod">
          <ac:chgData name="Maureen Falcon" userId="4e998e27-38d7-48f8-8f03-f4462dc0e52c" providerId="ADAL" clId="{DDE957C7-52A6-CD41-B2BD-E211EE526C5D}" dt="2021-08-10T13:56:05.358" v="85" actId="20577"/>
          <ac:spMkLst>
            <pc:docMk/>
            <pc:sldMk cId="2867956448" sldId="265"/>
            <ac:spMk id="16" creationId="{0A29C530-5A8F-4E8C-ABC4-01F475AC610D}"/>
          </ac:spMkLst>
        </pc:spChg>
      </pc:sldChg>
      <pc:sldChg chg="addSp modSp mod">
        <pc:chgData name="Maureen Falcon" userId="4e998e27-38d7-48f8-8f03-f4462dc0e52c" providerId="ADAL" clId="{DDE957C7-52A6-CD41-B2BD-E211EE526C5D}" dt="2021-08-10T13:11:14.355" v="71" actId="1036"/>
        <pc:sldMkLst>
          <pc:docMk/>
          <pc:sldMk cId="1645974416" sldId="270"/>
        </pc:sldMkLst>
        <pc:spChg chg="add mod">
          <ac:chgData name="Maureen Falcon" userId="4e998e27-38d7-48f8-8f03-f4462dc0e52c" providerId="ADAL" clId="{DDE957C7-52A6-CD41-B2BD-E211EE526C5D}" dt="2021-08-10T13:11:14.355" v="71" actId="1036"/>
          <ac:spMkLst>
            <pc:docMk/>
            <pc:sldMk cId="1645974416" sldId="270"/>
            <ac:spMk id="2" creationId="{341E215F-DF0A-D048-97C7-F6D33B2B58E6}"/>
          </ac:spMkLst>
        </pc:spChg>
        <pc:picChg chg="mod">
          <ac:chgData name="Maureen Falcon" userId="4e998e27-38d7-48f8-8f03-f4462dc0e52c" providerId="ADAL" clId="{DDE957C7-52A6-CD41-B2BD-E211EE526C5D}" dt="2021-08-10T13:11:04.843" v="56" actId="1037"/>
          <ac:picMkLst>
            <pc:docMk/>
            <pc:sldMk cId="1645974416" sldId="270"/>
            <ac:picMk id="3" creationId="{05BF203C-037E-BE41-BFA4-8D4B29A275F0}"/>
          </ac:picMkLst>
        </pc:picChg>
      </pc:sldChg>
      <pc:sldChg chg="addSp modSp mod">
        <pc:chgData name="Maureen Falcon" userId="4e998e27-38d7-48f8-8f03-f4462dc0e52c" providerId="ADAL" clId="{DDE957C7-52A6-CD41-B2BD-E211EE526C5D}" dt="2021-08-10T13:14:50.085" v="83" actId="20577"/>
        <pc:sldMkLst>
          <pc:docMk/>
          <pc:sldMk cId="3395895069" sldId="271"/>
        </pc:sldMkLst>
        <pc:spChg chg="add mod">
          <ac:chgData name="Maureen Falcon" userId="4e998e27-38d7-48f8-8f03-f4462dc0e52c" providerId="ADAL" clId="{DDE957C7-52A6-CD41-B2BD-E211EE526C5D}" dt="2021-08-10T13:14:28.768" v="80" actId="14100"/>
          <ac:spMkLst>
            <pc:docMk/>
            <pc:sldMk cId="3395895069" sldId="271"/>
            <ac:spMk id="2" creationId="{EF1B5589-D1C6-AA45-BC20-7AAB95D77DFE}"/>
          </ac:spMkLst>
        </pc:spChg>
        <pc:spChg chg="mod">
          <ac:chgData name="Maureen Falcon" userId="4e998e27-38d7-48f8-8f03-f4462dc0e52c" providerId="ADAL" clId="{DDE957C7-52A6-CD41-B2BD-E211EE526C5D}" dt="2021-08-10T13:14:50.085" v="83" actId="20577"/>
          <ac:spMkLst>
            <pc:docMk/>
            <pc:sldMk cId="3395895069" sldId="271"/>
            <ac:spMk id="17" creationId="{F6C103D7-3698-4813-9549-05021A4F8FCD}"/>
          </ac:spMkLst>
        </pc:spChg>
      </pc:sldChg>
      <pc:sldChg chg="modSp new del mod">
        <pc:chgData name="Maureen Falcon" userId="4e998e27-38d7-48f8-8f03-f4462dc0e52c" providerId="ADAL" clId="{DDE957C7-52A6-CD41-B2BD-E211EE526C5D}" dt="2021-08-17T13:59:27.307" v="254" actId="2696"/>
        <pc:sldMkLst>
          <pc:docMk/>
          <pc:sldMk cId="4255675737" sldId="272"/>
        </pc:sldMkLst>
        <pc:spChg chg="mod">
          <ac:chgData name="Maureen Falcon" userId="4e998e27-38d7-48f8-8f03-f4462dc0e52c" providerId="ADAL" clId="{DDE957C7-52A6-CD41-B2BD-E211EE526C5D}" dt="2021-08-17T13:53:52.325" v="173" actId="20577"/>
          <ac:spMkLst>
            <pc:docMk/>
            <pc:sldMk cId="4255675737" sldId="272"/>
            <ac:spMk id="2" creationId="{41237670-9CEA-C14B-A2B5-FFE8DEC96BD0}"/>
          </ac:spMkLst>
        </pc:spChg>
        <pc:spChg chg="mod">
          <ac:chgData name="Maureen Falcon" userId="4e998e27-38d7-48f8-8f03-f4462dc0e52c" providerId="ADAL" clId="{DDE957C7-52A6-CD41-B2BD-E211EE526C5D}" dt="2021-08-17T13:54:00.190" v="174" actId="2711"/>
          <ac:spMkLst>
            <pc:docMk/>
            <pc:sldMk cId="4255675737" sldId="272"/>
            <ac:spMk id="3" creationId="{9D68142B-CB3D-AF48-B794-8DE4B9B4BE58}"/>
          </ac:spMkLst>
        </pc:spChg>
      </pc:sldChg>
      <pc:sldChg chg="addSp delSp modSp add mod">
        <pc:chgData name="Maureen Falcon" userId="4e998e27-38d7-48f8-8f03-f4462dc0e52c" providerId="ADAL" clId="{DDE957C7-52A6-CD41-B2BD-E211EE526C5D}" dt="2021-08-17T13:56:08.324" v="229" actId="14100"/>
        <pc:sldMkLst>
          <pc:docMk/>
          <pc:sldMk cId="2072164018" sldId="273"/>
        </pc:sldMkLst>
        <pc:spChg chg="add mod">
          <ac:chgData name="Maureen Falcon" userId="4e998e27-38d7-48f8-8f03-f4462dc0e52c" providerId="ADAL" clId="{DDE957C7-52A6-CD41-B2BD-E211EE526C5D}" dt="2021-08-17T13:55:36.872" v="205" actId="1036"/>
          <ac:spMkLst>
            <pc:docMk/>
            <pc:sldMk cId="2072164018" sldId="273"/>
            <ac:spMk id="17" creationId="{B7B928C1-AB7D-BE41-9058-29D152951D52}"/>
          </ac:spMkLst>
        </pc:spChg>
        <pc:spChg chg="add mod">
          <ac:chgData name="Maureen Falcon" userId="4e998e27-38d7-48f8-8f03-f4462dc0e52c" providerId="ADAL" clId="{DDE957C7-52A6-CD41-B2BD-E211EE526C5D}" dt="2021-08-17T13:56:08.324" v="229" actId="14100"/>
          <ac:spMkLst>
            <pc:docMk/>
            <pc:sldMk cId="2072164018" sldId="273"/>
            <ac:spMk id="20" creationId="{E661DBCA-42FF-6B4F-9E8A-B0F91586674A}"/>
          </ac:spMkLst>
        </pc:spChg>
        <pc:spChg chg="del mod">
          <ac:chgData name="Maureen Falcon" userId="4e998e27-38d7-48f8-8f03-f4462dc0e52c" providerId="ADAL" clId="{DDE957C7-52A6-CD41-B2BD-E211EE526C5D}" dt="2021-08-17T13:55:05.777" v="178" actId="478"/>
          <ac:spMkLst>
            <pc:docMk/>
            <pc:sldMk cId="2072164018" sldId="273"/>
            <ac:spMk id="26" creationId="{258B2B26-5307-41A6-9305-5F253C2CD67B}"/>
          </ac:spMkLst>
        </pc:spChg>
        <pc:picChg chg="del">
          <ac:chgData name="Maureen Falcon" userId="4e998e27-38d7-48f8-8f03-f4462dc0e52c" providerId="ADAL" clId="{DDE957C7-52A6-CD41-B2BD-E211EE526C5D}" dt="2021-08-17T13:55:03.181" v="176" actId="478"/>
          <ac:picMkLst>
            <pc:docMk/>
            <pc:sldMk cId="2072164018" sldId="273"/>
            <ac:picMk id="3" creationId="{7A2A6639-A1A6-F445-B4CE-5D7BBE8C35B6}"/>
          </ac:picMkLst>
        </pc:picChg>
      </pc:sldChg>
      <pc:sldChg chg="delSp modSp add mod">
        <pc:chgData name="Maureen Falcon" userId="4e998e27-38d7-48f8-8f03-f4462dc0e52c" providerId="ADAL" clId="{DDE957C7-52A6-CD41-B2BD-E211EE526C5D}" dt="2021-08-17T13:57:24.798" v="242" actId="14100"/>
        <pc:sldMkLst>
          <pc:docMk/>
          <pc:sldMk cId="2186397912" sldId="274"/>
        </pc:sldMkLst>
        <pc:spChg chg="mod">
          <ac:chgData name="Maureen Falcon" userId="4e998e27-38d7-48f8-8f03-f4462dc0e52c" providerId="ADAL" clId="{DDE957C7-52A6-CD41-B2BD-E211EE526C5D}" dt="2021-08-17T13:57:24.798" v="242" actId="14100"/>
          <ac:spMkLst>
            <pc:docMk/>
            <pc:sldMk cId="2186397912" sldId="274"/>
            <ac:spMk id="17" creationId="{B7B928C1-AB7D-BE41-9058-29D152951D52}"/>
          </ac:spMkLst>
        </pc:spChg>
        <pc:spChg chg="del">
          <ac:chgData name="Maureen Falcon" userId="4e998e27-38d7-48f8-8f03-f4462dc0e52c" providerId="ADAL" clId="{DDE957C7-52A6-CD41-B2BD-E211EE526C5D}" dt="2021-08-17T13:57:06.739" v="238" actId="478"/>
          <ac:spMkLst>
            <pc:docMk/>
            <pc:sldMk cId="2186397912" sldId="274"/>
            <ac:spMk id="20" creationId="{E661DBCA-42FF-6B4F-9E8A-B0F91586674A}"/>
          </ac:spMkLst>
        </pc:spChg>
      </pc:sldChg>
      <pc:sldChg chg="modSp add mod">
        <pc:chgData name="Maureen Falcon" userId="4e998e27-38d7-48f8-8f03-f4462dc0e52c" providerId="ADAL" clId="{DDE957C7-52A6-CD41-B2BD-E211EE526C5D}" dt="2021-08-17T13:59:10.681" v="253" actId="1076"/>
        <pc:sldMkLst>
          <pc:docMk/>
          <pc:sldMk cId="3460787839" sldId="275"/>
        </pc:sldMkLst>
        <pc:spChg chg="mod">
          <ac:chgData name="Maureen Falcon" userId="4e998e27-38d7-48f8-8f03-f4462dc0e52c" providerId="ADAL" clId="{DDE957C7-52A6-CD41-B2BD-E211EE526C5D}" dt="2021-08-17T13:59:10.681" v="253" actId="1076"/>
          <ac:spMkLst>
            <pc:docMk/>
            <pc:sldMk cId="3460787839" sldId="275"/>
            <ac:spMk id="17" creationId="{B7B928C1-AB7D-BE41-9058-29D152951D52}"/>
          </ac:spMkLst>
        </pc:spChg>
      </pc:sldChg>
      <pc:sldChg chg="addSp delSp modSp add mod modAnim">
        <pc:chgData name="Maureen Falcon" userId="4e998e27-38d7-48f8-8f03-f4462dc0e52c" providerId="ADAL" clId="{DDE957C7-52A6-CD41-B2BD-E211EE526C5D}" dt="2021-08-17T15:17:14.489" v="336" actId="1076"/>
        <pc:sldMkLst>
          <pc:docMk/>
          <pc:sldMk cId="4065950035" sldId="276"/>
        </pc:sldMkLst>
        <pc:spChg chg="add del mod">
          <ac:chgData name="Maureen Falcon" userId="4e998e27-38d7-48f8-8f03-f4462dc0e52c" providerId="ADAL" clId="{DDE957C7-52A6-CD41-B2BD-E211EE526C5D}" dt="2021-08-17T15:16:49.814" v="333" actId="478"/>
          <ac:spMkLst>
            <pc:docMk/>
            <pc:sldMk cId="4065950035" sldId="276"/>
            <ac:spMk id="2" creationId="{76AEDCC1-2D0C-CA42-93B9-F73E0E7CB380}"/>
          </ac:spMkLst>
        </pc:spChg>
        <pc:spChg chg="del">
          <ac:chgData name="Maureen Falcon" userId="4e998e27-38d7-48f8-8f03-f4462dc0e52c" providerId="ADAL" clId="{DDE957C7-52A6-CD41-B2BD-E211EE526C5D}" dt="2021-08-17T14:22:13.012" v="256" actId="478"/>
          <ac:spMkLst>
            <pc:docMk/>
            <pc:sldMk cId="4065950035" sldId="276"/>
            <ac:spMk id="17" creationId="{B7B928C1-AB7D-BE41-9058-29D152951D52}"/>
          </ac:spMkLst>
        </pc:spChg>
        <pc:picChg chg="add mod">
          <ac:chgData name="Maureen Falcon" userId="4e998e27-38d7-48f8-8f03-f4462dc0e52c" providerId="ADAL" clId="{DDE957C7-52A6-CD41-B2BD-E211EE526C5D}" dt="2021-08-17T15:17:14.489" v="336" actId="1076"/>
          <ac:picMkLst>
            <pc:docMk/>
            <pc:sldMk cId="4065950035" sldId="276"/>
            <ac:picMk id="3" creationId="{4A556324-4910-BC43-9673-7681EB9FF03C}"/>
          </ac:picMkLst>
        </pc:picChg>
      </pc:sldChg>
      <pc:sldChg chg="modSp add mod ord">
        <pc:chgData name="Maureen Falcon" userId="4e998e27-38d7-48f8-8f03-f4462dc0e52c" providerId="ADAL" clId="{DDE957C7-52A6-CD41-B2BD-E211EE526C5D}" dt="2021-08-17T14:25:04.740" v="280" actId="20577"/>
        <pc:sldMkLst>
          <pc:docMk/>
          <pc:sldMk cId="627542985" sldId="277"/>
        </pc:sldMkLst>
        <pc:spChg chg="mod">
          <ac:chgData name="Maureen Falcon" userId="4e998e27-38d7-48f8-8f03-f4462dc0e52c" providerId="ADAL" clId="{DDE957C7-52A6-CD41-B2BD-E211EE526C5D}" dt="2021-08-17T14:25:04.740" v="280" actId="20577"/>
          <ac:spMkLst>
            <pc:docMk/>
            <pc:sldMk cId="627542985" sldId="277"/>
            <ac:spMk id="17" creationId="{B7B928C1-AB7D-BE41-9058-29D152951D52}"/>
          </ac:spMkLst>
        </pc:spChg>
      </pc:sldChg>
      <pc:sldChg chg="modSp add mod">
        <pc:chgData name="Maureen Falcon" userId="4e998e27-38d7-48f8-8f03-f4462dc0e52c" providerId="ADAL" clId="{DDE957C7-52A6-CD41-B2BD-E211EE526C5D}" dt="2021-08-17T14:25:32.915" v="285" actId="20577"/>
        <pc:sldMkLst>
          <pc:docMk/>
          <pc:sldMk cId="2701322787" sldId="278"/>
        </pc:sldMkLst>
        <pc:spChg chg="mod">
          <ac:chgData name="Maureen Falcon" userId="4e998e27-38d7-48f8-8f03-f4462dc0e52c" providerId="ADAL" clId="{DDE957C7-52A6-CD41-B2BD-E211EE526C5D}" dt="2021-08-17T14:25:32.915" v="285" actId="20577"/>
          <ac:spMkLst>
            <pc:docMk/>
            <pc:sldMk cId="2701322787" sldId="278"/>
            <ac:spMk id="17" creationId="{B7B928C1-AB7D-BE41-9058-29D152951D52}"/>
          </ac:spMkLst>
        </pc:spChg>
      </pc:sldChg>
      <pc:sldChg chg="modSp add mod">
        <pc:chgData name="Maureen Falcon" userId="4e998e27-38d7-48f8-8f03-f4462dc0e52c" providerId="ADAL" clId="{DDE957C7-52A6-CD41-B2BD-E211EE526C5D}" dt="2021-08-17T14:26:09.961" v="291" actId="20577"/>
        <pc:sldMkLst>
          <pc:docMk/>
          <pc:sldMk cId="1359757320" sldId="279"/>
        </pc:sldMkLst>
        <pc:spChg chg="mod">
          <ac:chgData name="Maureen Falcon" userId="4e998e27-38d7-48f8-8f03-f4462dc0e52c" providerId="ADAL" clId="{DDE957C7-52A6-CD41-B2BD-E211EE526C5D}" dt="2021-08-17T14:26:09.961" v="291" actId="20577"/>
          <ac:spMkLst>
            <pc:docMk/>
            <pc:sldMk cId="1359757320" sldId="279"/>
            <ac:spMk id="17" creationId="{B7B928C1-AB7D-BE41-9058-29D152951D52}"/>
          </ac:spMkLst>
        </pc:spChg>
      </pc:sldChg>
      <pc:sldChg chg="modSp add mod">
        <pc:chgData name="Maureen Falcon" userId="4e998e27-38d7-48f8-8f03-f4462dc0e52c" providerId="ADAL" clId="{DDE957C7-52A6-CD41-B2BD-E211EE526C5D}" dt="2021-08-17T14:26:51.410" v="295" actId="255"/>
        <pc:sldMkLst>
          <pc:docMk/>
          <pc:sldMk cId="1372666750" sldId="280"/>
        </pc:sldMkLst>
        <pc:spChg chg="mod">
          <ac:chgData name="Maureen Falcon" userId="4e998e27-38d7-48f8-8f03-f4462dc0e52c" providerId="ADAL" clId="{DDE957C7-52A6-CD41-B2BD-E211EE526C5D}" dt="2021-08-17T14:26:51.410" v="295" actId="255"/>
          <ac:spMkLst>
            <pc:docMk/>
            <pc:sldMk cId="1372666750" sldId="280"/>
            <ac:spMk id="17" creationId="{B7B928C1-AB7D-BE41-9058-29D152951D52}"/>
          </ac:spMkLst>
        </pc:spChg>
      </pc:sldChg>
      <pc:sldChg chg="modSp add mod">
        <pc:chgData name="Maureen Falcon" userId="4e998e27-38d7-48f8-8f03-f4462dc0e52c" providerId="ADAL" clId="{DDE957C7-52A6-CD41-B2BD-E211EE526C5D}" dt="2021-08-17T14:27:31.580" v="303" actId="20577"/>
        <pc:sldMkLst>
          <pc:docMk/>
          <pc:sldMk cId="1102017011" sldId="281"/>
        </pc:sldMkLst>
        <pc:spChg chg="mod">
          <ac:chgData name="Maureen Falcon" userId="4e998e27-38d7-48f8-8f03-f4462dc0e52c" providerId="ADAL" clId="{DDE957C7-52A6-CD41-B2BD-E211EE526C5D}" dt="2021-08-17T14:27:31.580" v="303" actId="20577"/>
          <ac:spMkLst>
            <pc:docMk/>
            <pc:sldMk cId="1102017011" sldId="281"/>
            <ac:spMk id="17" creationId="{B7B928C1-AB7D-BE41-9058-29D152951D52}"/>
          </ac:spMkLst>
        </pc:spChg>
      </pc:sldChg>
      <pc:sldChg chg="modSp add mod">
        <pc:chgData name="Maureen Falcon" userId="4e998e27-38d7-48f8-8f03-f4462dc0e52c" providerId="ADAL" clId="{DDE957C7-52A6-CD41-B2BD-E211EE526C5D}" dt="2021-08-17T14:28:25.895" v="310" actId="20577"/>
        <pc:sldMkLst>
          <pc:docMk/>
          <pc:sldMk cId="3661784833" sldId="282"/>
        </pc:sldMkLst>
        <pc:spChg chg="mod">
          <ac:chgData name="Maureen Falcon" userId="4e998e27-38d7-48f8-8f03-f4462dc0e52c" providerId="ADAL" clId="{DDE957C7-52A6-CD41-B2BD-E211EE526C5D}" dt="2021-08-17T14:28:25.895" v="310" actId="20577"/>
          <ac:spMkLst>
            <pc:docMk/>
            <pc:sldMk cId="3661784833" sldId="282"/>
            <ac:spMk id="17" creationId="{B7B928C1-AB7D-BE41-9058-29D152951D52}"/>
          </ac:spMkLst>
        </pc:spChg>
      </pc:sldChg>
    </pc:docChg>
  </pc:docChgLst>
  <pc:docChgLst>
    <pc:chgData name="Bryan Hanger" userId="e67d76ad-86bc-415f-b53f-8b9498fd59a0" providerId="ADAL" clId="{5496C1B6-A433-4B68-B092-7518BFCB4F6B}"/>
    <pc:docChg chg="custSel modSld sldOrd">
      <pc:chgData name="Bryan Hanger" userId="e67d76ad-86bc-415f-b53f-8b9498fd59a0" providerId="ADAL" clId="{5496C1B6-A433-4B68-B092-7518BFCB4F6B}" dt="2021-09-01T18:27:00.830" v="6" actId="1076"/>
      <pc:docMkLst>
        <pc:docMk/>
      </pc:docMkLst>
      <pc:sldChg chg="addSp delSp modSp mod">
        <pc:chgData name="Bryan Hanger" userId="e67d76ad-86bc-415f-b53f-8b9498fd59a0" providerId="ADAL" clId="{5496C1B6-A433-4B68-B092-7518BFCB4F6B}" dt="2021-09-01T18:27:00.830" v="6" actId="1076"/>
        <pc:sldMkLst>
          <pc:docMk/>
          <pc:sldMk cId="3774001920" sldId="258"/>
        </pc:sldMkLst>
        <pc:picChg chg="del">
          <ac:chgData name="Bryan Hanger" userId="e67d76ad-86bc-415f-b53f-8b9498fd59a0" providerId="ADAL" clId="{5496C1B6-A433-4B68-B092-7518BFCB4F6B}" dt="2021-09-01T18:26:41.649" v="1" actId="478"/>
          <ac:picMkLst>
            <pc:docMk/>
            <pc:sldMk cId="3774001920" sldId="258"/>
            <ac:picMk id="3" creationId="{7A2A6639-A1A6-F445-B4CE-5D7BBE8C35B6}"/>
          </ac:picMkLst>
        </pc:picChg>
        <pc:picChg chg="add mod">
          <ac:chgData name="Bryan Hanger" userId="e67d76ad-86bc-415f-b53f-8b9498fd59a0" providerId="ADAL" clId="{5496C1B6-A433-4B68-B092-7518BFCB4F6B}" dt="2021-09-01T18:27:00.830" v="6" actId="1076"/>
          <ac:picMkLst>
            <pc:docMk/>
            <pc:sldMk cId="3774001920" sldId="258"/>
            <ac:picMk id="5" creationId="{8B6D1E29-A8A3-4ED1-A727-940EE25AE210}"/>
          </ac:picMkLst>
        </pc:picChg>
      </pc:sldChg>
      <pc:sldChg chg="ord">
        <pc:chgData name="Bryan Hanger" userId="e67d76ad-86bc-415f-b53f-8b9498fd59a0" providerId="ADAL" clId="{5496C1B6-A433-4B68-B092-7518BFCB4F6B}" dt="2021-09-01T17:00:55.774" v="0" actId="20578"/>
        <pc:sldMkLst>
          <pc:docMk/>
          <pc:sldMk cId="2878324359" sldId="263"/>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DC501-35FD-446A-9931-099FC120F4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A22F1E-3E7E-4589-8EAB-DF6BB47F8D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59C27E-3275-4CAB-BAEE-67EFA2A7A041}"/>
              </a:ext>
            </a:extLst>
          </p:cNvPr>
          <p:cNvSpPr>
            <a:spLocks noGrp="1"/>
          </p:cNvSpPr>
          <p:nvPr>
            <p:ph type="dt" sz="half" idx="10"/>
          </p:nvPr>
        </p:nvSpPr>
        <p:spPr/>
        <p:txBody>
          <a:bodyPr/>
          <a:lstStyle/>
          <a:p>
            <a:fld id="{6EA146E0-4E47-41B1-B8D8-45AABDA976B2}" type="datetimeFigureOut">
              <a:rPr lang="en-US" smtClean="0"/>
              <a:t>9/1/2021</a:t>
            </a:fld>
            <a:endParaRPr lang="en-US"/>
          </a:p>
        </p:txBody>
      </p:sp>
      <p:sp>
        <p:nvSpPr>
          <p:cNvPr id="5" name="Footer Placeholder 4">
            <a:extLst>
              <a:ext uri="{FF2B5EF4-FFF2-40B4-BE49-F238E27FC236}">
                <a16:creationId xmlns:a16="http://schemas.microsoft.com/office/drawing/2014/main" id="{FA0E3D64-D508-4F8F-81AC-2A282F4BC6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E3AE9A-78AD-44DC-946E-71CDEF5D3846}"/>
              </a:ext>
            </a:extLst>
          </p:cNvPr>
          <p:cNvSpPr>
            <a:spLocks noGrp="1"/>
          </p:cNvSpPr>
          <p:nvPr>
            <p:ph type="sldNum" sz="quarter" idx="12"/>
          </p:nvPr>
        </p:nvSpPr>
        <p:spPr/>
        <p:txBody>
          <a:bodyPr/>
          <a:lstStyle/>
          <a:p>
            <a:fld id="{22AC5DCA-E8B7-43EE-A6F4-C69FD99BEA90}" type="slidenum">
              <a:rPr lang="en-US" smtClean="0"/>
              <a:t>‹#›</a:t>
            </a:fld>
            <a:endParaRPr lang="en-US"/>
          </a:p>
        </p:txBody>
      </p:sp>
    </p:spTree>
    <p:extLst>
      <p:ext uri="{BB962C8B-B14F-4D97-AF65-F5344CB8AC3E}">
        <p14:creationId xmlns:p14="http://schemas.microsoft.com/office/powerpoint/2010/main" val="3583176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C43A3-4685-4328-BDAB-EAB8FECC58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BDBDDD-6A3F-4DA3-9972-EC3C876C79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28FC23-8F0F-4CE0-93D4-A98B6EBB04FE}"/>
              </a:ext>
            </a:extLst>
          </p:cNvPr>
          <p:cNvSpPr>
            <a:spLocks noGrp="1"/>
          </p:cNvSpPr>
          <p:nvPr>
            <p:ph type="dt" sz="half" idx="10"/>
          </p:nvPr>
        </p:nvSpPr>
        <p:spPr/>
        <p:txBody>
          <a:bodyPr/>
          <a:lstStyle/>
          <a:p>
            <a:fld id="{6EA146E0-4E47-41B1-B8D8-45AABDA976B2}" type="datetimeFigureOut">
              <a:rPr lang="en-US" smtClean="0"/>
              <a:t>9/1/2021</a:t>
            </a:fld>
            <a:endParaRPr lang="en-US"/>
          </a:p>
        </p:txBody>
      </p:sp>
      <p:sp>
        <p:nvSpPr>
          <p:cNvPr id="5" name="Footer Placeholder 4">
            <a:extLst>
              <a:ext uri="{FF2B5EF4-FFF2-40B4-BE49-F238E27FC236}">
                <a16:creationId xmlns:a16="http://schemas.microsoft.com/office/drawing/2014/main" id="{861759BC-BCC3-44EB-BFBC-6007D6CBDA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B15347-D48E-4E47-B6CA-62EB7F40AB5B}"/>
              </a:ext>
            </a:extLst>
          </p:cNvPr>
          <p:cNvSpPr>
            <a:spLocks noGrp="1"/>
          </p:cNvSpPr>
          <p:nvPr>
            <p:ph type="sldNum" sz="quarter" idx="12"/>
          </p:nvPr>
        </p:nvSpPr>
        <p:spPr/>
        <p:txBody>
          <a:bodyPr/>
          <a:lstStyle/>
          <a:p>
            <a:fld id="{22AC5DCA-E8B7-43EE-A6F4-C69FD99BEA90}" type="slidenum">
              <a:rPr lang="en-US" smtClean="0"/>
              <a:t>‹#›</a:t>
            </a:fld>
            <a:endParaRPr lang="en-US"/>
          </a:p>
        </p:txBody>
      </p:sp>
    </p:spTree>
    <p:extLst>
      <p:ext uri="{BB962C8B-B14F-4D97-AF65-F5344CB8AC3E}">
        <p14:creationId xmlns:p14="http://schemas.microsoft.com/office/powerpoint/2010/main" val="1625272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02F2C6-1306-4EDD-828F-0FEF634092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8F6FFA-45D4-47C4-91F9-B739676CA9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3EBB06-52BF-48D5-98C8-F1C0F242AC24}"/>
              </a:ext>
            </a:extLst>
          </p:cNvPr>
          <p:cNvSpPr>
            <a:spLocks noGrp="1"/>
          </p:cNvSpPr>
          <p:nvPr>
            <p:ph type="dt" sz="half" idx="10"/>
          </p:nvPr>
        </p:nvSpPr>
        <p:spPr/>
        <p:txBody>
          <a:bodyPr/>
          <a:lstStyle/>
          <a:p>
            <a:fld id="{6EA146E0-4E47-41B1-B8D8-45AABDA976B2}" type="datetimeFigureOut">
              <a:rPr lang="en-US" smtClean="0"/>
              <a:t>9/1/2021</a:t>
            </a:fld>
            <a:endParaRPr lang="en-US"/>
          </a:p>
        </p:txBody>
      </p:sp>
      <p:sp>
        <p:nvSpPr>
          <p:cNvPr id="5" name="Footer Placeholder 4">
            <a:extLst>
              <a:ext uri="{FF2B5EF4-FFF2-40B4-BE49-F238E27FC236}">
                <a16:creationId xmlns:a16="http://schemas.microsoft.com/office/drawing/2014/main" id="{C7D45AF4-7EC8-4AC5-95E3-F576FD478A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585E5-501B-454B-9D59-149497B1E7E0}"/>
              </a:ext>
            </a:extLst>
          </p:cNvPr>
          <p:cNvSpPr>
            <a:spLocks noGrp="1"/>
          </p:cNvSpPr>
          <p:nvPr>
            <p:ph type="sldNum" sz="quarter" idx="12"/>
          </p:nvPr>
        </p:nvSpPr>
        <p:spPr/>
        <p:txBody>
          <a:bodyPr/>
          <a:lstStyle/>
          <a:p>
            <a:fld id="{22AC5DCA-E8B7-43EE-A6F4-C69FD99BEA90}" type="slidenum">
              <a:rPr lang="en-US" smtClean="0"/>
              <a:t>‹#›</a:t>
            </a:fld>
            <a:endParaRPr lang="en-US"/>
          </a:p>
        </p:txBody>
      </p:sp>
    </p:spTree>
    <p:extLst>
      <p:ext uri="{BB962C8B-B14F-4D97-AF65-F5344CB8AC3E}">
        <p14:creationId xmlns:p14="http://schemas.microsoft.com/office/powerpoint/2010/main" val="2765997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AC456-2CDB-400D-8F4B-6EB6286637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5B391E-B411-4EAD-B939-EA36A6C7FF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294933-C5FD-41AC-BBB6-852E95E4C76C}"/>
              </a:ext>
            </a:extLst>
          </p:cNvPr>
          <p:cNvSpPr>
            <a:spLocks noGrp="1"/>
          </p:cNvSpPr>
          <p:nvPr>
            <p:ph type="dt" sz="half" idx="10"/>
          </p:nvPr>
        </p:nvSpPr>
        <p:spPr/>
        <p:txBody>
          <a:bodyPr/>
          <a:lstStyle/>
          <a:p>
            <a:fld id="{6EA146E0-4E47-41B1-B8D8-45AABDA976B2}" type="datetimeFigureOut">
              <a:rPr lang="en-US" smtClean="0"/>
              <a:t>9/1/2021</a:t>
            </a:fld>
            <a:endParaRPr lang="en-US"/>
          </a:p>
        </p:txBody>
      </p:sp>
      <p:sp>
        <p:nvSpPr>
          <p:cNvPr id="5" name="Footer Placeholder 4">
            <a:extLst>
              <a:ext uri="{FF2B5EF4-FFF2-40B4-BE49-F238E27FC236}">
                <a16:creationId xmlns:a16="http://schemas.microsoft.com/office/drawing/2014/main" id="{4C6587C2-3ED0-449C-8663-0435C91D8F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321B88-037B-417B-A205-F5FAD4305114}"/>
              </a:ext>
            </a:extLst>
          </p:cNvPr>
          <p:cNvSpPr>
            <a:spLocks noGrp="1"/>
          </p:cNvSpPr>
          <p:nvPr>
            <p:ph type="sldNum" sz="quarter" idx="12"/>
          </p:nvPr>
        </p:nvSpPr>
        <p:spPr/>
        <p:txBody>
          <a:bodyPr/>
          <a:lstStyle/>
          <a:p>
            <a:fld id="{22AC5DCA-E8B7-43EE-A6F4-C69FD99BEA90}" type="slidenum">
              <a:rPr lang="en-US" smtClean="0"/>
              <a:t>‹#›</a:t>
            </a:fld>
            <a:endParaRPr lang="en-US"/>
          </a:p>
        </p:txBody>
      </p:sp>
    </p:spTree>
    <p:extLst>
      <p:ext uri="{BB962C8B-B14F-4D97-AF65-F5344CB8AC3E}">
        <p14:creationId xmlns:p14="http://schemas.microsoft.com/office/powerpoint/2010/main" val="3682434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78C7D-0CE2-488F-9ED9-4CFAD42A3D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C3A514B-2606-41C7-BDC2-22B1596ECD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F37A801-0159-421F-B39D-9436CCF8B54F}"/>
              </a:ext>
            </a:extLst>
          </p:cNvPr>
          <p:cNvSpPr>
            <a:spLocks noGrp="1"/>
          </p:cNvSpPr>
          <p:nvPr>
            <p:ph type="dt" sz="half" idx="10"/>
          </p:nvPr>
        </p:nvSpPr>
        <p:spPr/>
        <p:txBody>
          <a:bodyPr/>
          <a:lstStyle/>
          <a:p>
            <a:fld id="{6EA146E0-4E47-41B1-B8D8-45AABDA976B2}" type="datetimeFigureOut">
              <a:rPr lang="en-US" smtClean="0"/>
              <a:t>9/1/2021</a:t>
            </a:fld>
            <a:endParaRPr lang="en-US"/>
          </a:p>
        </p:txBody>
      </p:sp>
      <p:sp>
        <p:nvSpPr>
          <p:cNvPr id="5" name="Footer Placeholder 4">
            <a:extLst>
              <a:ext uri="{FF2B5EF4-FFF2-40B4-BE49-F238E27FC236}">
                <a16:creationId xmlns:a16="http://schemas.microsoft.com/office/drawing/2014/main" id="{BD9487F9-880D-4A26-9C0E-06261682CC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596816-0A71-473D-85F3-05D65768E81D}"/>
              </a:ext>
            </a:extLst>
          </p:cNvPr>
          <p:cNvSpPr>
            <a:spLocks noGrp="1"/>
          </p:cNvSpPr>
          <p:nvPr>
            <p:ph type="sldNum" sz="quarter" idx="12"/>
          </p:nvPr>
        </p:nvSpPr>
        <p:spPr/>
        <p:txBody>
          <a:bodyPr/>
          <a:lstStyle/>
          <a:p>
            <a:fld id="{22AC5DCA-E8B7-43EE-A6F4-C69FD99BEA90}" type="slidenum">
              <a:rPr lang="en-US" smtClean="0"/>
              <a:t>‹#›</a:t>
            </a:fld>
            <a:endParaRPr lang="en-US"/>
          </a:p>
        </p:txBody>
      </p:sp>
    </p:spTree>
    <p:extLst>
      <p:ext uri="{BB962C8B-B14F-4D97-AF65-F5344CB8AC3E}">
        <p14:creationId xmlns:p14="http://schemas.microsoft.com/office/powerpoint/2010/main" val="1245935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E8775-5AA9-452C-9A0E-5287F5D332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84AF2E-CCD5-4201-B43E-9E56BBE1E07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56A748-A325-40FD-93BB-01AC197BD3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6EB788-3108-4AFC-AC10-195D863E51FB}"/>
              </a:ext>
            </a:extLst>
          </p:cNvPr>
          <p:cNvSpPr>
            <a:spLocks noGrp="1"/>
          </p:cNvSpPr>
          <p:nvPr>
            <p:ph type="dt" sz="half" idx="10"/>
          </p:nvPr>
        </p:nvSpPr>
        <p:spPr/>
        <p:txBody>
          <a:bodyPr/>
          <a:lstStyle/>
          <a:p>
            <a:fld id="{6EA146E0-4E47-41B1-B8D8-45AABDA976B2}" type="datetimeFigureOut">
              <a:rPr lang="en-US" smtClean="0"/>
              <a:t>9/1/2021</a:t>
            </a:fld>
            <a:endParaRPr lang="en-US"/>
          </a:p>
        </p:txBody>
      </p:sp>
      <p:sp>
        <p:nvSpPr>
          <p:cNvPr id="6" name="Footer Placeholder 5">
            <a:extLst>
              <a:ext uri="{FF2B5EF4-FFF2-40B4-BE49-F238E27FC236}">
                <a16:creationId xmlns:a16="http://schemas.microsoft.com/office/drawing/2014/main" id="{6D43C98E-132D-4B6B-BE83-8ECC7C12D2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3858E9-FA4C-4B75-8E22-ADCEB8B70EF4}"/>
              </a:ext>
            </a:extLst>
          </p:cNvPr>
          <p:cNvSpPr>
            <a:spLocks noGrp="1"/>
          </p:cNvSpPr>
          <p:nvPr>
            <p:ph type="sldNum" sz="quarter" idx="12"/>
          </p:nvPr>
        </p:nvSpPr>
        <p:spPr/>
        <p:txBody>
          <a:bodyPr/>
          <a:lstStyle/>
          <a:p>
            <a:fld id="{22AC5DCA-E8B7-43EE-A6F4-C69FD99BEA90}" type="slidenum">
              <a:rPr lang="en-US" smtClean="0"/>
              <a:t>‹#›</a:t>
            </a:fld>
            <a:endParaRPr lang="en-US"/>
          </a:p>
        </p:txBody>
      </p:sp>
    </p:spTree>
    <p:extLst>
      <p:ext uri="{BB962C8B-B14F-4D97-AF65-F5344CB8AC3E}">
        <p14:creationId xmlns:p14="http://schemas.microsoft.com/office/powerpoint/2010/main" val="2390474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BFB58-25B0-45FC-85A8-A204F1AB76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BA56C1-79D7-4645-8462-BE6712ADB8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BC3865-6999-497C-B09B-D68726512E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B65C32-2B1D-47E3-9A00-ED424C03C6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F9B18E-6366-4AE9-8DA0-8B597C50BA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E5CD2A-4E3C-41BA-AA0C-4D66044030C7}"/>
              </a:ext>
            </a:extLst>
          </p:cNvPr>
          <p:cNvSpPr>
            <a:spLocks noGrp="1"/>
          </p:cNvSpPr>
          <p:nvPr>
            <p:ph type="dt" sz="half" idx="10"/>
          </p:nvPr>
        </p:nvSpPr>
        <p:spPr/>
        <p:txBody>
          <a:bodyPr/>
          <a:lstStyle/>
          <a:p>
            <a:fld id="{6EA146E0-4E47-41B1-B8D8-45AABDA976B2}" type="datetimeFigureOut">
              <a:rPr lang="en-US" smtClean="0"/>
              <a:t>9/1/2021</a:t>
            </a:fld>
            <a:endParaRPr lang="en-US"/>
          </a:p>
        </p:txBody>
      </p:sp>
      <p:sp>
        <p:nvSpPr>
          <p:cNvPr id="8" name="Footer Placeholder 7">
            <a:extLst>
              <a:ext uri="{FF2B5EF4-FFF2-40B4-BE49-F238E27FC236}">
                <a16:creationId xmlns:a16="http://schemas.microsoft.com/office/drawing/2014/main" id="{8F4DD44B-0E00-4CAE-B304-4F28DDCA6F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8FD711-37C1-4111-A7A5-98FD31E27D13}"/>
              </a:ext>
            </a:extLst>
          </p:cNvPr>
          <p:cNvSpPr>
            <a:spLocks noGrp="1"/>
          </p:cNvSpPr>
          <p:nvPr>
            <p:ph type="sldNum" sz="quarter" idx="12"/>
          </p:nvPr>
        </p:nvSpPr>
        <p:spPr/>
        <p:txBody>
          <a:bodyPr/>
          <a:lstStyle/>
          <a:p>
            <a:fld id="{22AC5DCA-E8B7-43EE-A6F4-C69FD99BEA90}" type="slidenum">
              <a:rPr lang="en-US" smtClean="0"/>
              <a:t>‹#›</a:t>
            </a:fld>
            <a:endParaRPr lang="en-US"/>
          </a:p>
        </p:txBody>
      </p:sp>
    </p:spTree>
    <p:extLst>
      <p:ext uri="{BB962C8B-B14F-4D97-AF65-F5344CB8AC3E}">
        <p14:creationId xmlns:p14="http://schemas.microsoft.com/office/powerpoint/2010/main" val="530406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9D3FB-BA78-4484-88F8-8B233E4F05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555229-C04B-4602-A5D8-059D4FEF6ABB}"/>
              </a:ext>
            </a:extLst>
          </p:cNvPr>
          <p:cNvSpPr>
            <a:spLocks noGrp="1"/>
          </p:cNvSpPr>
          <p:nvPr>
            <p:ph type="dt" sz="half" idx="10"/>
          </p:nvPr>
        </p:nvSpPr>
        <p:spPr/>
        <p:txBody>
          <a:bodyPr/>
          <a:lstStyle/>
          <a:p>
            <a:fld id="{6EA146E0-4E47-41B1-B8D8-45AABDA976B2}" type="datetimeFigureOut">
              <a:rPr lang="en-US" smtClean="0"/>
              <a:t>9/1/2021</a:t>
            </a:fld>
            <a:endParaRPr lang="en-US"/>
          </a:p>
        </p:txBody>
      </p:sp>
      <p:sp>
        <p:nvSpPr>
          <p:cNvPr id="4" name="Footer Placeholder 3">
            <a:extLst>
              <a:ext uri="{FF2B5EF4-FFF2-40B4-BE49-F238E27FC236}">
                <a16:creationId xmlns:a16="http://schemas.microsoft.com/office/drawing/2014/main" id="{0D6B7C6D-D5C8-4D71-B661-47329A23FB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69D3D9-F366-4F1A-8351-CD75EB7D814D}"/>
              </a:ext>
            </a:extLst>
          </p:cNvPr>
          <p:cNvSpPr>
            <a:spLocks noGrp="1"/>
          </p:cNvSpPr>
          <p:nvPr>
            <p:ph type="sldNum" sz="quarter" idx="12"/>
          </p:nvPr>
        </p:nvSpPr>
        <p:spPr/>
        <p:txBody>
          <a:bodyPr/>
          <a:lstStyle/>
          <a:p>
            <a:fld id="{22AC5DCA-E8B7-43EE-A6F4-C69FD99BEA90}" type="slidenum">
              <a:rPr lang="en-US" smtClean="0"/>
              <a:t>‹#›</a:t>
            </a:fld>
            <a:endParaRPr lang="en-US"/>
          </a:p>
        </p:txBody>
      </p:sp>
    </p:spTree>
    <p:extLst>
      <p:ext uri="{BB962C8B-B14F-4D97-AF65-F5344CB8AC3E}">
        <p14:creationId xmlns:p14="http://schemas.microsoft.com/office/powerpoint/2010/main" val="3422919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FED153-5232-458A-BF48-E8637B8FE220}"/>
              </a:ext>
            </a:extLst>
          </p:cNvPr>
          <p:cNvSpPr>
            <a:spLocks noGrp="1"/>
          </p:cNvSpPr>
          <p:nvPr>
            <p:ph type="dt" sz="half" idx="10"/>
          </p:nvPr>
        </p:nvSpPr>
        <p:spPr/>
        <p:txBody>
          <a:bodyPr/>
          <a:lstStyle/>
          <a:p>
            <a:fld id="{6EA146E0-4E47-41B1-B8D8-45AABDA976B2}" type="datetimeFigureOut">
              <a:rPr lang="en-US" smtClean="0"/>
              <a:t>9/1/2021</a:t>
            </a:fld>
            <a:endParaRPr lang="en-US"/>
          </a:p>
        </p:txBody>
      </p:sp>
      <p:sp>
        <p:nvSpPr>
          <p:cNvPr id="3" name="Footer Placeholder 2">
            <a:extLst>
              <a:ext uri="{FF2B5EF4-FFF2-40B4-BE49-F238E27FC236}">
                <a16:creationId xmlns:a16="http://schemas.microsoft.com/office/drawing/2014/main" id="{EE6641D8-005E-49CC-977C-B4F225FEFF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3E50E8-3114-4DB7-A624-6A98D55F66F5}"/>
              </a:ext>
            </a:extLst>
          </p:cNvPr>
          <p:cNvSpPr>
            <a:spLocks noGrp="1"/>
          </p:cNvSpPr>
          <p:nvPr>
            <p:ph type="sldNum" sz="quarter" idx="12"/>
          </p:nvPr>
        </p:nvSpPr>
        <p:spPr/>
        <p:txBody>
          <a:bodyPr/>
          <a:lstStyle/>
          <a:p>
            <a:fld id="{22AC5DCA-E8B7-43EE-A6F4-C69FD99BEA90}" type="slidenum">
              <a:rPr lang="en-US" smtClean="0"/>
              <a:t>‹#›</a:t>
            </a:fld>
            <a:endParaRPr lang="en-US"/>
          </a:p>
        </p:txBody>
      </p:sp>
    </p:spTree>
    <p:extLst>
      <p:ext uri="{BB962C8B-B14F-4D97-AF65-F5344CB8AC3E}">
        <p14:creationId xmlns:p14="http://schemas.microsoft.com/office/powerpoint/2010/main" val="3215732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99C52-6919-4E2C-9FBF-F66E414A60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7D164E-6BD7-4E8C-8D34-1B33846948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AD640A-A242-43FF-95E2-E32C4A818A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3D3685-7A37-43BC-BA69-6019B8E59D67}"/>
              </a:ext>
            </a:extLst>
          </p:cNvPr>
          <p:cNvSpPr>
            <a:spLocks noGrp="1"/>
          </p:cNvSpPr>
          <p:nvPr>
            <p:ph type="dt" sz="half" idx="10"/>
          </p:nvPr>
        </p:nvSpPr>
        <p:spPr/>
        <p:txBody>
          <a:bodyPr/>
          <a:lstStyle/>
          <a:p>
            <a:fld id="{6EA146E0-4E47-41B1-B8D8-45AABDA976B2}" type="datetimeFigureOut">
              <a:rPr lang="en-US" smtClean="0"/>
              <a:t>9/1/2021</a:t>
            </a:fld>
            <a:endParaRPr lang="en-US"/>
          </a:p>
        </p:txBody>
      </p:sp>
      <p:sp>
        <p:nvSpPr>
          <p:cNvPr id="6" name="Footer Placeholder 5">
            <a:extLst>
              <a:ext uri="{FF2B5EF4-FFF2-40B4-BE49-F238E27FC236}">
                <a16:creationId xmlns:a16="http://schemas.microsoft.com/office/drawing/2014/main" id="{74F19A06-9242-4634-A3AA-42F78640A9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519712-88A8-4C81-BB58-B82B93C109E9}"/>
              </a:ext>
            </a:extLst>
          </p:cNvPr>
          <p:cNvSpPr>
            <a:spLocks noGrp="1"/>
          </p:cNvSpPr>
          <p:nvPr>
            <p:ph type="sldNum" sz="quarter" idx="12"/>
          </p:nvPr>
        </p:nvSpPr>
        <p:spPr/>
        <p:txBody>
          <a:bodyPr/>
          <a:lstStyle/>
          <a:p>
            <a:fld id="{22AC5DCA-E8B7-43EE-A6F4-C69FD99BEA90}" type="slidenum">
              <a:rPr lang="en-US" smtClean="0"/>
              <a:t>‹#›</a:t>
            </a:fld>
            <a:endParaRPr lang="en-US"/>
          </a:p>
        </p:txBody>
      </p:sp>
    </p:spTree>
    <p:extLst>
      <p:ext uri="{BB962C8B-B14F-4D97-AF65-F5344CB8AC3E}">
        <p14:creationId xmlns:p14="http://schemas.microsoft.com/office/powerpoint/2010/main" val="3755070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CED56-0B63-4971-AA5D-E71C6B6BB2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5D7561-A608-41C8-AC7C-33360B9095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D7590D-5C80-4C0D-B487-AEFECDB311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EF789A-77C2-43F9-A872-AC62FCB5D402}"/>
              </a:ext>
            </a:extLst>
          </p:cNvPr>
          <p:cNvSpPr>
            <a:spLocks noGrp="1"/>
          </p:cNvSpPr>
          <p:nvPr>
            <p:ph type="dt" sz="half" idx="10"/>
          </p:nvPr>
        </p:nvSpPr>
        <p:spPr/>
        <p:txBody>
          <a:bodyPr/>
          <a:lstStyle/>
          <a:p>
            <a:fld id="{6EA146E0-4E47-41B1-B8D8-45AABDA976B2}" type="datetimeFigureOut">
              <a:rPr lang="en-US" smtClean="0"/>
              <a:t>9/1/2021</a:t>
            </a:fld>
            <a:endParaRPr lang="en-US"/>
          </a:p>
        </p:txBody>
      </p:sp>
      <p:sp>
        <p:nvSpPr>
          <p:cNvPr id="6" name="Footer Placeholder 5">
            <a:extLst>
              <a:ext uri="{FF2B5EF4-FFF2-40B4-BE49-F238E27FC236}">
                <a16:creationId xmlns:a16="http://schemas.microsoft.com/office/drawing/2014/main" id="{979A7024-BB2F-483D-9AF9-9A2DEB968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97E993-FFAD-43EC-A279-A4D8975B45F5}"/>
              </a:ext>
            </a:extLst>
          </p:cNvPr>
          <p:cNvSpPr>
            <a:spLocks noGrp="1"/>
          </p:cNvSpPr>
          <p:nvPr>
            <p:ph type="sldNum" sz="quarter" idx="12"/>
          </p:nvPr>
        </p:nvSpPr>
        <p:spPr/>
        <p:txBody>
          <a:bodyPr/>
          <a:lstStyle/>
          <a:p>
            <a:fld id="{22AC5DCA-E8B7-43EE-A6F4-C69FD99BEA90}" type="slidenum">
              <a:rPr lang="en-US" smtClean="0"/>
              <a:t>‹#›</a:t>
            </a:fld>
            <a:endParaRPr lang="en-US"/>
          </a:p>
        </p:txBody>
      </p:sp>
    </p:spTree>
    <p:extLst>
      <p:ext uri="{BB962C8B-B14F-4D97-AF65-F5344CB8AC3E}">
        <p14:creationId xmlns:p14="http://schemas.microsoft.com/office/powerpoint/2010/main" val="3844360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062567-8D1D-4491-B7D8-A72FBDC437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73A895-C584-4B8C-998D-728920A2E4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385714-CA0A-44E7-95C5-CD127E3011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A146E0-4E47-41B1-B8D8-45AABDA976B2}" type="datetimeFigureOut">
              <a:rPr lang="en-US" smtClean="0"/>
              <a:t>9/1/2021</a:t>
            </a:fld>
            <a:endParaRPr lang="en-US"/>
          </a:p>
        </p:txBody>
      </p:sp>
      <p:sp>
        <p:nvSpPr>
          <p:cNvPr id="5" name="Footer Placeholder 4">
            <a:extLst>
              <a:ext uri="{FF2B5EF4-FFF2-40B4-BE49-F238E27FC236}">
                <a16:creationId xmlns:a16="http://schemas.microsoft.com/office/drawing/2014/main" id="{3A4232AB-F213-4C17-8D91-A1C18F01FA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1DA9CA-1F28-49A6-9524-23606D1AF1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AC5DCA-E8B7-43EE-A6F4-C69FD99BEA90}" type="slidenum">
              <a:rPr lang="en-US" smtClean="0"/>
              <a:t>‹#›</a:t>
            </a:fld>
            <a:endParaRPr lang="en-US"/>
          </a:p>
        </p:txBody>
      </p:sp>
    </p:spTree>
    <p:extLst>
      <p:ext uri="{BB962C8B-B14F-4D97-AF65-F5344CB8AC3E}">
        <p14:creationId xmlns:p14="http://schemas.microsoft.com/office/powerpoint/2010/main" val="21425652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image" Target="../media/image3.jp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2CAEA4F5-6827-574E-9832-DFD5E9F7E433}"/>
              </a:ext>
            </a:extLst>
          </p:cNvPr>
          <p:cNvPicPr>
            <a:picLocks noChangeAspect="1"/>
          </p:cNvPicPr>
          <p:nvPr/>
        </p:nvPicPr>
        <p:blipFill>
          <a:blip r:embed="rId2"/>
          <a:stretch>
            <a:fillRect/>
          </a:stretch>
        </p:blipFill>
        <p:spPr>
          <a:xfrm>
            <a:off x="6415746" y="1838904"/>
            <a:ext cx="5291667" cy="1759477"/>
          </a:xfrm>
          <a:prstGeom prst="rect">
            <a:avLst/>
          </a:prstGeom>
        </p:spPr>
      </p:pic>
      <p:pic>
        <p:nvPicPr>
          <p:cNvPr id="7" name="Picture 6" descr="Text&#10;&#10;Description automatically generated with medium confidence">
            <a:extLst>
              <a:ext uri="{FF2B5EF4-FFF2-40B4-BE49-F238E27FC236}">
                <a16:creationId xmlns:a16="http://schemas.microsoft.com/office/drawing/2014/main" id="{3ECB47B0-F6AA-9544-8CE2-0AE7C3507F0A}"/>
              </a:ext>
            </a:extLst>
          </p:cNvPr>
          <p:cNvPicPr>
            <a:picLocks noChangeAspect="1"/>
          </p:cNvPicPr>
          <p:nvPr/>
        </p:nvPicPr>
        <p:blipFill>
          <a:blip r:embed="rId3"/>
          <a:stretch>
            <a:fillRect/>
          </a:stretch>
        </p:blipFill>
        <p:spPr>
          <a:xfrm>
            <a:off x="530009" y="1838903"/>
            <a:ext cx="5291666" cy="1759477"/>
          </a:xfrm>
          <a:prstGeom prst="rect">
            <a:avLst/>
          </a:prstGeom>
        </p:spPr>
      </p:pic>
      <p:sp>
        <p:nvSpPr>
          <p:cNvPr id="8" name="TextBox 7">
            <a:extLst>
              <a:ext uri="{FF2B5EF4-FFF2-40B4-BE49-F238E27FC236}">
                <a16:creationId xmlns:a16="http://schemas.microsoft.com/office/drawing/2014/main" id="{91966567-69BD-2646-9D36-BB9358BE1F86}"/>
              </a:ext>
            </a:extLst>
          </p:cNvPr>
          <p:cNvSpPr txBox="1"/>
          <p:nvPr/>
        </p:nvSpPr>
        <p:spPr>
          <a:xfrm>
            <a:off x="2158287" y="4795219"/>
            <a:ext cx="7875426" cy="646331"/>
          </a:xfrm>
          <a:prstGeom prst="rect">
            <a:avLst/>
          </a:prstGeom>
          <a:noFill/>
        </p:spPr>
        <p:txBody>
          <a:bodyPr wrap="none" lIns="91440" tIns="45720" rIns="91440" bIns="45720" rtlCol="0" anchor="t">
            <a:spAutoFit/>
          </a:bodyPr>
          <a:lstStyle/>
          <a:p>
            <a:r>
              <a:rPr lang="en-US" sz="3600" dirty="0">
                <a:latin typeface="News Gothic MT"/>
              </a:rPr>
              <a:t>September 2021/</a:t>
            </a:r>
            <a:r>
              <a:rPr lang="en-US" sz="3600" dirty="0" err="1">
                <a:latin typeface="News Gothic MT"/>
              </a:rPr>
              <a:t>septiembre</a:t>
            </a:r>
            <a:r>
              <a:rPr lang="en-US" sz="3600" dirty="0">
                <a:latin typeface="News Gothic MT"/>
              </a:rPr>
              <a:t> 2021</a:t>
            </a:r>
          </a:p>
        </p:txBody>
      </p:sp>
      <p:cxnSp>
        <p:nvCxnSpPr>
          <p:cNvPr id="19" name="Straight Connector 18">
            <a:extLst>
              <a:ext uri="{FF2B5EF4-FFF2-40B4-BE49-F238E27FC236}">
                <a16:creationId xmlns:a16="http://schemas.microsoft.com/office/drawing/2014/main" id="{4FE9AC6C-1B9A-4424-8282-6C635EFD9294}"/>
              </a:ext>
            </a:extLst>
          </p:cNvPr>
          <p:cNvCxnSpPr>
            <a:cxnSpLocks/>
          </p:cNvCxnSpPr>
          <p:nvPr/>
        </p:nvCxnSpPr>
        <p:spPr>
          <a:xfrm>
            <a:off x="311822" y="6590146"/>
            <a:ext cx="8368146" cy="0"/>
          </a:xfrm>
          <a:prstGeom prst="line">
            <a:avLst/>
          </a:prstGeom>
          <a:ln w="28575" cap="rnd" cmpd="thinThick">
            <a:solidFill>
              <a:srgbClr val="3C8639"/>
            </a:solidFill>
            <a:prstDash val="solid"/>
            <a:round/>
            <a:headEnd type="none"/>
            <a:tailEnd type="ova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1521663-357D-4CB1-86AA-D0D02FB42671}"/>
              </a:ext>
            </a:extLst>
          </p:cNvPr>
          <p:cNvCxnSpPr>
            <a:cxnSpLocks/>
          </p:cNvCxnSpPr>
          <p:nvPr/>
        </p:nvCxnSpPr>
        <p:spPr>
          <a:xfrm>
            <a:off x="311822" y="6520870"/>
            <a:ext cx="7426036" cy="0"/>
          </a:xfrm>
          <a:prstGeom prst="line">
            <a:avLst/>
          </a:prstGeom>
          <a:ln w="22225" cap="rnd" cmpd="thinThick">
            <a:solidFill>
              <a:srgbClr val="3C8639"/>
            </a:solidFill>
            <a:prstDash val="solid"/>
            <a:bevel/>
            <a:headEnd type="none"/>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B3F3DD-4D86-485F-B577-70E4255D7E3C}"/>
              </a:ext>
            </a:extLst>
          </p:cNvPr>
          <p:cNvCxnSpPr>
            <a:cxnSpLocks/>
          </p:cNvCxnSpPr>
          <p:nvPr/>
        </p:nvCxnSpPr>
        <p:spPr>
          <a:xfrm>
            <a:off x="311822" y="6447078"/>
            <a:ext cx="6386947" cy="0"/>
          </a:xfrm>
          <a:prstGeom prst="line">
            <a:avLst/>
          </a:prstGeom>
          <a:ln w="19050" cap="rnd" cmpd="thinThick">
            <a:solidFill>
              <a:srgbClr val="3C8639"/>
            </a:solidFill>
            <a:prstDash val="solid"/>
            <a:bevel/>
            <a:headEnd type="none"/>
            <a:tailEnd type="ova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D51F2-D61D-4495-B18A-F78D4368E3DC}"/>
              </a:ext>
            </a:extLst>
          </p:cNvPr>
          <p:cNvCxnSpPr>
            <a:cxnSpLocks/>
          </p:cNvCxnSpPr>
          <p:nvPr/>
        </p:nvCxnSpPr>
        <p:spPr>
          <a:xfrm>
            <a:off x="4521198" y="447962"/>
            <a:ext cx="7426036" cy="0"/>
          </a:xfrm>
          <a:prstGeom prst="line">
            <a:avLst/>
          </a:prstGeom>
          <a:ln w="22225"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F0C5564-D5C0-475F-A603-C895BF856DC9}"/>
              </a:ext>
            </a:extLst>
          </p:cNvPr>
          <p:cNvCxnSpPr>
            <a:cxnSpLocks/>
          </p:cNvCxnSpPr>
          <p:nvPr/>
        </p:nvCxnSpPr>
        <p:spPr>
          <a:xfrm>
            <a:off x="5564907" y="512619"/>
            <a:ext cx="6386947" cy="0"/>
          </a:xfrm>
          <a:prstGeom prst="line">
            <a:avLst/>
          </a:prstGeom>
          <a:ln w="19050"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D78F56A-19B0-47DF-8CD7-05D2CED70D2A}"/>
              </a:ext>
            </a:extLst>
          </p:cNvPr>
          <p:cNvCxnSpPr>
            <a:cxnSpLocks/>
          </p:cNvCxnSpPr>
          <p:nvPr/>
        </p:nvCxnSpPr>
        <p:spPr>
          <a:xfrm>
            <a:off x="3579088" y="369455"/>
            <a:ext cx="8368146" cy="0"/>
          </a:xfrm>
          <a:prstGeom prst="line">
            <a:avLst/>
          </a:prstGeom>
          <a:ln w="28575"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A03D110-457C-4C0E-A0C7-C0A126638B98}"/>
              </a:ext>
            </a:extLst>
          </p:cNvPr>
          <p:cNvCxnSpPr/>
          <p:nvPr/>
        </p:nvCxnSpPr>
        <p:spPr>
          <a:xfrm>
            <a:off x="11951854" y="369455"/>
            <a:ext cx="0" cy="1182254"/>
          </a:xfrm>
          <a:prstGeom prst="line">
            <a:avLst/>
          </a:prstGeom>
          <a:ln w="25400">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6A40254-441A-4C96-BBC4-7572668C83D1}"/>
              </a:ext>
            </a:extLst>
          </p:cNvPr>
          <p:cNvCxnSpPr>
            <a:cxnSpLocks/>
          </p:cNvCxnSpPr>
          <p:nvPr/>
        </p:nvCxnSpPr>
        <p:spPr>
          <a:xfrm>
            <a:off x="11891816" y="369455"/>
            <a:ext cx="0" cy="1016000"/>
          </a:xfrm>
          <a:prstGeom prst="line">
            <a:avLst/>
          </a:prstGeom>
          <a:ln w="22225">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F04327A-D94C-43FD-BB7E-BD6C9A94C8AE}"/>
              </a:ext>
            </a:extLst>
          </p:cNvPr>
          <p:cNvCxnSpPr>
            <a:cxnSpLocks/>
          </p:cNvCxnSpPr>
          <p:nvPr/>
        </p:nvCxnSpPr>
        <p:spPr>
          <a:xfrm>
            <a:off x="11818627" y="369455"/>
            <a:ext cx="0" cy="863600"/>
          </a:xfrm>
          <a:prstGeom prst="line">
            <a:avLst/>
          </a:prstGeom>
          <a:ln w="19050">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515E546-3C41-4A7F-A5D9-A71C5F816DDD}"/>
              </a:ext>
            </a:extLst>
          </p:cNvPr>
          <p:cNvCxnSpPr>
            <a:cxnSpLocks/>
          </p:cNvCxnSpPr>
          <p:nvPr/>
        </p:nvCxnSpPr>
        <p:spPr>
          <a:xfrm>
            <a:off x="378689" y="5574146"/>
            <a:ext cx="0" cy="1016000"/>
          </a:xfrm>
          <a:prstGeom prst="line">
            <a:avLst/>
          </a:prstGeom>
          <a:ln w="22225">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5894C3E-4865-4D1F-840E-C3AB559C43A1}"/>
              </a:ext>
            </a:extLst>
          </p:cNvPr>
          <p:cNvCxnSpPr/>
          <p:nvPr/>
        </p:nvCxnSpPr>
        <p:spPr>
          <a:xfrm>
            <a:off x="306407" y="5407892"/>
            <a:ext cx="0" cy="1182254"/>
          </a:xfrm>
          <a:prstGeom prst="line">
            <a:avLst/>
          </a:prstGeom>
          <a:ln w="25400">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1CF3FF1-EC1E-4A6A-9D64-DA08FCE71768}"/>
              </a:ext>
            </a:extLst>
          </p:cNvPr>
          <p:cNvCxnSpPr>
            <a:cxnSpLocks/>
          </p:cNvCxnSpPr>
          <p:nvPr/>
        </p:nvCxnSpPr>
        <p:spPr>
          <a:xfrm>
            <a:off x="451882" y="5733717"/>
            <a:ext cx="0" cy="863600"/>
          </a:xfrm>
          <a:prstGeom prst="line">
            <a:avLst/>
          </a:prstGeom>
          <a:ln w="19050">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14F13E7-7E49-42B3-97D4-AAA0DCE6055C}"/>
              </a:ext>
            </a:extLst>
          </p:cNvPr>
          <p:cNvSpPr txBox="1"/>
          <p:nvPr/>
        </p:nvSpPr>
        <p:spPr>
          <a:xfrm>
            <a:off x="3202746" y="4148888"/>
            <a:ext cx="5786508" cy="646331"/>
          </a:xfrm>
          <a:prstGeom prst="rect">
            <a:avLst/>
          </a:prstGeom>
          <a:noFill/>
        </p:spPr>
        <p:txBody>
          <a:bodyPr wrap="square" lIns="91440" tIns="45720" rIns="91440" bIns="45720" rtlCol="0" anchor="t">
            <a:spAutoFit/>
          </a:bodyPr>
          <a:lstStyle/>
          <a:p>
            <a:r>
              <a:rPr lang="en-US" sz="3600" dirty="0">
                <a:latin typeface="News Gothic MT"/>
              </a:rPr>
              <a:t>Session One/</a:t>
            </a:r>
            <a:r>
              <a:rPr lang="en-US" sz="3600" dirty="0" err="1">
                <a:latin typeface="News Gothic MT"/>
              </a:rPr>
              <a:t>sesión</a:t>
            </a:r>
            <a:r>
              <a:rPr lang="en-US" sz="3600" dirty="0">
                <a:latin typeface="News Gothic MT"/>
              </a:rPr>
              <a:t> uno</a:t>
            </a:r>
          </a:p>
        </p:txBody>
      </p:sp>
    </p:spTree>
    <p:extLst>
      <p:ext uri="{BB962C8B-B14F-4D97-AF65-F5344CB8AC3E}">
        <p14:creationId xmlns:p14="http://schemas.microsoft.com/office/powerpoint/2010/main" val="1175865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4FE9AC6C-1B9A-4424-8282-6C635EFD9294}"/>
              </a:ext>
            </a:extLst>
          </p:cNvPr>
          <p:cNvCxnSpPr>
            <a:cxnSpLocks/>
          </p:cNvCxnSpPr>
          <p:nvPr/>
        </p:nvCxnSpPr>
        <p:spPr>
          <a:xfrm>
            <a:off x="311822" y="6590146"/>
            <a:ext cx="8368146" cy="0"/>
          </a:xfrm>
          <a:prstGeom prst="line">
            <a:avLst/>
          </a:prstGeom>
          <a:ln w="28575" cap="rnd" cmpd="thinThick">
            <a:solidFill>
              <a:srgbClr val="3C8639"/>
            </a:solidFill>
            <a:prstDash val="solid"/>
            <a:round/>
            <a:headEnd type="none"/>
            <a:tailEnd type="ova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1521663-357D-4CB1-86AA-D0D02FB42671}"/>
              </a:ext>
            </a:extLst>
          </p:cNvPr>
          <p:cNvCxnSpPr>
            <a:cxnSpLocks/>
          </p:cNvCxnSpPr>
          <p:nvPr/>
        </p:nvCxnSpPr>
        <p:spPr>
          <a:xfrm>
            <a:off x="311822" y="6520870"/>
            <a:ext cx="7426036" cy="0"/>
          </a:xfrm>
          <a:prstGeom prst="line">
            <a:avLst/>
          </a:prstGeom>
          <a:ln w="22225" cap="rnd" cmpd="thinThick">
            <a:solidFill>
              <a:srgbClr val="3C8639"/>
            </a:solidFill>
            <a:prstDash val="solid"/>
            <a:bevel/>
            <a:headEnd type="none"/>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B3F3DD-4D86-485F-B577-70E4255D7E3C}"/>
              </a:ext>
            </a:extLst>
          </p:cNvPr>
          <p:cNvCxnSpPr>
            <a:cxnSpLocks/>
          </p:cNvCxnSpPr>
          <p:nvPr/>
        </p:nvCxnSpPr>
        <p:spPr>
          <a:xfrm>
            <a:off x="311822" y="6447078"/>
            <a:ext cx="6386947" cy="0"/>
          </a:xfrm>
          <a:prstGeom prst="line">
            <a:avLst/>
          </a:prstGeom>
          <a:ln w="19050" cap="rnd" cmpd="thinThick">
            <a:solidFill>
              <a:srgbClr val="3C8639"/>
            </a:solidFill>
            <a:prstDash val="solid"/>
            <a:bevel/>
            <a:headEnd type="none"/>
            <a:tailEnd type="ova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D51F2-D61D-4495-B18A-F78D4368E3DC}"/>
              </a:ext>
            </a:extLst>
          </p:cNvPr>
          <p:cNvCxnSpPr>
            <a:cxnSpLocks/>
          </p:cNvCxnSpPr>
          <p:nvPr/>
        </p:nvCxnSpPr>
        <p:spPr>
          <a:xfrm>
            <a:off x="4521198" y="447962"/>
            <a:ext cx="7426036" cy="0"/>
          </a:xfrm>
          <a:prstGeom prst="line">
            <a:avLst/>
          </a:prstGeom>
          <a:ln w="22225"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F0C5564-D5C0-475F-A603-C895BF856DC9}"/>
              </a:ext>
            </a:extLst>
          </p:cNvPr>
          <p:cNvCxnSpPr>
            <a:cxnSpLocks/>
          </p:cNvCxnSpPr>
          <p:nvPr/>
        </p:nvCxnSpPr>
        <p:spPr>
          <a:xfrm>
            <a:off x="5564907" y="512619"/>
            <a:ext cx="6386947" cy="0"/>
          </a:xfrm>
          <a:prstGeom prst="line">
            <a:avLst/>
          </a:prstGeom>
          <a:ln w="19050"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D78F56A-19B0-47DF-8CD7-05D2CED70D2A}"/>
              </a:ext>
            </a:extLst>
          </p:cNvPr>
          <p:cNvCxnSpPr>
            <a:cxnSpLocks/>
          </p:cNvCxnSpPr>
          <p:nvPr/>
        </p:nvCxnSpPr>
        <p:spPr>
          <a:xfrm>
            <a:off x="3579088" y="369455"/>
            <a:ext cx="8368146" cy="0"/>
          </a:xfrm>
          <a:prstGeom prst="line">
            <a:avLst/>
          </a:prstGeom>
          <a:ln w="28575"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A03D110-457C-4C0E-A0C7-C0A126638B98}"/>
              </a:ext>
            </a:extLst>
          </p:cNvPr>
          <p:cNvCxnSpPr/>
          <p:nvPr/>
        </p:nvCxnSpPr>
        <p:spPr>
          <a:xfrm>
            <a:off x="11951854" y="369455"/>
            <a:ext cx="0" cy="1182254"/>
          </a:xfrm>
          <a:prstGeom prst="line">
            <a:avLst/>
          </a:prstGeom>
          <a:ln w="25400">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6A40254-441A-4C96-BBC4-7572668C83D1}"/>
              </a:ext>
            </a:extLst>
          </p:cNvPr>
          <p:cNvCxnSpPr>
            <a:cxnSpLocks/>
          </p:cNvCxnSpPr>
          <p:nvPr/>
        </p:nvCxnSpPr>
        <p:spPr>
          <a:xfrm>
            <a:off x="11891816" y="369455"/>
            <a:ext cx="0" cy="1016000"/>
          </a:xfrm>
          <a:prstGeom prst="line">
            <a:avLst/>
          </a:prstGeom>
          <a:ln w="22225">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F04327A-D94C-43FD-BB7E-BD6C9A94C8AE}"/>
              </a:ext>
            </a:extLst>
          </p:cNvPr>
          <p:cNvCxnSpPr>
            <a:cxnSpLocks/>
          </p:cNvCxnSpPr>
          <p:nvPr/>
        </p:nvCxnSpPr>
        <p:spPr>
          <a:xfrm>
            <a:off x="11818627" y="369455"/>
            <a:ext cx="0" cy="863600"/>
          </a:xfrm>
          <a:prstGeom prst="line">
            <a:avLst/>
          </a:prstGeom>
          <a:ln w="19050">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515E546-3C41-4A7F-A5D9-A71C5F816DDD}"/>
              </a:ext>
            </a:extLst>
          </p:cNvPr>
          <p:cNvCxnSpPr>
            <a:cxnSpLocks/>
          </p:cNvCxnSpPr>
          <p:nvPr/>
        </p:nvCxnSpPr>
        <p:spPr>
          <a:xfrm>
            <a:off x="378689" y="5574146"/>
            <a:ext cx="0" cy="1016000"/>
          </a:xfrm>
          <a:prstGeom prst="line">
            <a:avLst/>
          </a:prstGeom>
          <a:ln w="22225">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5894C3E-4865-4D1F-840E-C3AB559C43A1}"/>
              </a:ext>
            </a:extLst>
          </p:cNvPr>
          <p:cNvCxnSpPr/>
          <p:nvPr/>
        </p:nvCxnSpPr>
        <p:spPr>
          <a:xfrm>
            <a:off x="306407" y="5407892"/>
            <a:ext cx="0" cy="1182254"/>
          </a:xfrm>
          <a:prstGeom prst="line">
            <a:avLst/>
          </a:prstGeom>
          <a:ln w="25400">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1CF3FF1-EC1E-4A6A-9D64-DA08FCE71768}"/>
              </a:ext>
            </a:extLst>
          </p:cNvPr>
          <p:cNvCxnSpPr>
            <a:cxnSpLocks/>
          </p:cNvCxnSpPr>
          <p:nvPr/>
        </p:nvCxnSpPr>
        <p:spPr>
          <a:xfrm>
            <a:off x="451882" y="5733717"/>
            <a:ext cx="0" cy="863600"/>
          </a:xfrm>
          <a:prstGeom prst="line">
            <a:avLst/>
          </a:prstGeom>
          <a:ln w="19050">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94C8CF5-6DA7-495C-A101-195521BB7A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9493" y="5723932"/>
            <a:ext cx="1006099" cy="866214"/>
          </a:xfrm>
          <a:prstGeom prst="rect">
            <a:avLst/>
          </a:prstGeom>
        </p:spPr>
      </p:pic>
      <p:sp>
        <p:nvSpPr>
          <p:cNvPr id="17" name="Title 1">
            <a:extLst>
              <a:ext uri="{FF2B5EF4-FFF2-40B4-BE49-F238E27FC236}">
                <a16:creationId xmlns:a16="http://schemas.microsoft.com/office/drawing/2014/main" id="{B7B928C1-AB7D-BE41-9058-29D152951D52}"/>
              </a:ext>
            </a:extLst>
          </p:cNvPr>
          <p:cNvSpPr txBox="1">
            <a:spLocks/>
          </p:cNvSpPr>
          <p:nvPr/>
        </p:nvSpPr>
        <p:spPr>
          <a:xfrm>
            <a:off x="866942" y="3440333"/>
            <a:ext cx="10515600" cy="2620370"/>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br>
              <a:rPr lang="en-US" sz="11200" dirty="0">
                <a:latin typeface="News Gothic MT" panose="020B0503020103020203" pitchFamily="34" charset="0"/>
              </a:rPr>
            </a:br>
            <a:r>
              <a:rPr lang="en-US" sz="11200" dirty="0">
                <a:latin typeface="News Gothic MT" panose="020B0503020103020203" pitchFamily="34" charset="0"/>
              </a:rPr>
              <a:t>May we all come to understand that all creation is a living extension of your perfect love, and that it is our responsibility to care for your handiwork with humility, and gratitude. </a:t>
            </a:r>
          </a:p>
          <a:p>
            <a:pPr>
              <a:lnSpc>
                <a:spcPct val="120000"/>
              </a:lnSpc>
            </a:pPr>
            <a:endParaRPr lang="en-US" sz="11200" dirty="0">
              <a:latin typeface="News Gothic MT" panose="020B0503020103020203" pitchFamily="34" charset="0"/>
            </a:endParaRPr>
          </a:p>
          <a:p>
            <a:pPr>
              <a:lnSpc>
                <a:spcPct val="120000"/>
              </a:lnSpc>
            </a:pPr>
            <a:endParaRPr lang="en-US" sz="11200" dirty="0">
              <a:latin typeface="News Gothic MT" panose="020B0503020103020203" pitchFamily="34" charset="0"/>
            </a:endParaRPr>
          </a:p>
          <a:p>
            <a:pPr>
              <a:lnSpc>
                <a:spcPct val="120000"/>
              </a:lnSpc>
            </a:pPr>
            <a:endParaRPr lang="en-US" sz="11200" dirty="0">
              <a:latin typeface="News Gothic MT" panose="020B0503020103020203" pitchFamily="34" charset="0"/>
            </a:endParaRPr>
          </a:p>
          <a:p>
            <a:pPr>
              <a:lnSpc>
                <a:spcPct val="120000"/>
              </a:lnSpc>
            </a:pPr>
            <a:r>
              <a:rPr lang="en-US" sz="11200" dirty="0">
                <a:latin typeface="News Gothic MT" panose="020B0503020103020203" pitchFamily="34" charset="0"/>
              </a:rPr>
              <a:t> </a:t>
            </a:r>
            <a:br>
              <a:rPr lang="en-US" sz="11200" dirty="0">
                <a:latin typeface="News Gothic MT" panose="020B0503020103020203" pitchFamily="34" charset="0"/>
              </a:rPr>
            </a:br>
            <a:endParaRPr lang="en-US" sz="11200" dirty="0">
              <a:latin typeface="News Gothic MT" panose="020B0503020103020203" pitchFamily="34" charset="0"/>
            </a:endParaRPr>
          </a:p>
          <a:p>
            <a:pPr>
              <a:lnSpc>
                <a:spcPct val="120000"/>
              </a:lnSpc>
            </a:pPr>
            <a:r>
              <a:rPr lang="es-ES" sz="11200" dirty="0">
                <a:latin typeface="News Gothic MT" panose="020B0503020103020203" pitchFamily="34" charset="0"/>
              </a:rPr>
              <a:t>Que todas lleguemos a comprender que toda la creación es una extensión viva de tu amor perfecto, y que es nuestra responsabilidad cuidar de tu obra con humildad y gratitud. </a:t>
            </a:r>
            <a:br>
              <a:rPr lang="en-US" dirty="0"/>
            </a:br>
            <a:endParaRPr lang="en-US" dirty="0"/>
          </a:p>
        </p:txBody>
      </p:sp>
      <p:pic>
        <p:nvPicPr>
          <p:cNvPr id="2" name="Picture 1"/>
          <p:cNvPicPr>
            <a:picLocks noChangeAspect="1"/>
          </p:cNvPicPr>
          <p:nvPr/>
        </p:nvPicPr>
        <p:blipFill rotWithShape="1">
          <a:blip r:embed="rId3" cstate="hqprint">
            <a:extLst>
              <a:ext uri="{28A0092B-C50C-407E-A947-70E740481C1C}">
                <a14:useLocalDpi xmlns:a14="http://schemas.microsoft.com/office/drawing/2010/main" val="0"/>
              </a:ext>
            </a:extLst>
          </a:blip>
          <a:srcRect b="45974"/>
          <a:stretch/>
        </p:blipFill>
        <p:spPr>
          <a:xfrm>
            <a:off x="3579088" y="2537792"/>
            <a:ext cx="4959532" cy="1805081"/>
          </a:xfrm>
          <a:prstGeom prst="rect">
            <a:avLst/>
          </a:prstGeom>
        </p:spPr>
      </p:pic>
    </p:spTree>
    <p:extLst>
      <p:ext uri="{BB962C8B-B14F-4D97-AF65-F5344CB8AC3E}">
        <p14:creationId xmlns:p14="http://schemas.microsoft.com/office/powerpoint/2010/main" val="1372666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4FE9AC6C-1B9A-4424-8282-6C635EFD9294}"/>
              </a:ext>
            </a:extLst>
          </p:cNvPr>
          <p:cNvCxnSpPr>
            <a:cxnSpLocks/>
          </p:cNvCxnSpPr>
          <p:nvPr/>
        </p:nvCxnSpPr>
        <p:spPr>
          <a:xfrm>
            <a:off x="311822" y="6590146"/>
            <a:ext cx="8368146" cy="0"/>
          </a:xfrm>
          <a:prstGeom prst="line">
            <a:avLst/>
          </a:prstGeom>
          <a:ln w="28575" cap="rnd" cmpd="thinThick">
            <a:solidFill>
              <a:srgbClr val="3C8639"/>
            </a:solidFill>
            <a:prstDash val="solid"/>
            <a:round/>
            <a:headEnd type="none"/>
            <a:tailEnd type="ova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1521663-357D-4CB1-86AA-D0D02FB42671}"/>
              </a:ext>
            </a:extLst>
          </p:cNvPr>
          <p:cNvCxnSpPr>
            <a:cxnSpLocks/>
          </p:cNvCxnSpPr>
          <p:nvPr/>
        </p:nvCxnSpPr>
        <p:spPr>
          <a:xfrm>
            <a:off x="311822" y="6520870"/>
            <a:ext cx="7426036" cy="0"/>
          </a:xfrm>
          <a:prstGeom prst="line">
            <a:avLst/>
          </a:prstGeom>
          <a:ln w="22225" cap="rnd" cmpd="thinThick">
            <a:solidFill>
              <a:srgbClr val="3C8639"/>
            </a:solidFill>
            <a:prstDash val="solid"/>
            <a:bevel/>
            <a:headEnd type="none"/>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B3F3DD-4D86-485F-B577-70E4255D7E3C}"/>
              </a:ext>
            </a:extLst>
          </p:cNvPr>
          <p:cNvCxnSpPr>
            <a:cxnSpLocks/>
          </p:cNvCxnSpPr>
          <p:nvPr/>
        </p:nvCxnSpPr>
        <p:spPr>
          <a:xfrm>
            <a:off x="311822" y="6447078"/>
            <a:ext cx="6386947" cy="0"/>
          </a:xfrm>
          <a:prstGeom prst="line">
            <a:avLst/>
          </a:prstGeom>
          <a:ln w="19050" cap="rnd" cmpd="thinThick">
            <a:solidFill>
              <a:srgbClr val="3C8639"/>
            </a:solidFill>
            <a:prstDash val="solid"/>
            <a:bevel/>
            <a:headEnd type="none"/>
            <a:tailEnd type="ova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D51F2-D61D-4495-B18A-F78D4368E3DC}"/>
              </a:ext>
            </a:extLst>
          </p:cNvPr>
          <p:cNvCxnSpPr>
            <a:cxnSpLocks/>
          </p:cNvCxnSpPr>
          <p:nvPr/>
        </p:nvCxnSpPr>
        <p:spPr>
          <a:xfrm>
            <a:off x="4521198" y="447962"/>
            <a:ext cx="7426036" cy="0"/>
          </a:xfrm>
          <a:prstGeom prst="line">
            <a:avLst/>
          </a:prstGeom>
          <a:ln w="22225"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F0C5564-D5C0-475F-A603-C895BF856DC9}"/>
              </a:ext>
            </a:extLst>
          </p:cNvPr>
          <p:cNvCxnSpPr>
            <a:cxnSpLocks/>
          </p:cNvCxnSpPr>
          <p:nvPr/>
        </p:nvCxnSpPr>
        <p:spPr>
          <a:xfrm>
            <a:off x="5564907" y="512619"/>
            <a:ext cx="6386947" cy="0"/>
          </a:xfrm>
          <a:prstGeom prst="line">
            <a:avLst/>
          </a:prstGeom>
          <a:ln w="19050"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D78F56A-19B0-47DF-8CD7-05D2CED70D2A}"/>
              </a:ext>
            </a:extLst>
          </p:cNvPr>
          <p:cNvCxnSpPr>
            <a:cxnSpLocks/>
          </p:cNvCxnSpPr>
          <p:nvPr/>
        </p:nvCxnSpPr>
        <p:spPr>
          <a:xfrm>
            <a:off x="3579088" y="369455"/>
            <a:ext cx="8368146" cy="0"/>
          </a:xfrm>
          <a:prstGeom prst="line">
            <a:avLst/>
          </a:prstGeom>
          <a:ln w="28575"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A03D110-457C-4C0E-A0C7-C0A126638B98}"/>
              </a:ext>
            </a:extLst>
          </p:cNvPr>
          <p:cNvCxnSpPr/>
          <p:nvPr/>
        </p:nvCxnSpPr>
        <p:spPr>
          <a:xfrm>
            <a:off x="11951854" y="369455"/>
            <a:ext cx="0" cy="1182254"/>
          </a:xfrm>
          <a:prstGeom prst="line">
            <a:avLst/>
          </a:prstGeom>
          <a:ln w="25400">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6A40254-441A-4C96-BBC4-7572668C83D1}"/>
              </a:ext>
            </a:extLst>
          </p:cNvPr>
          <p:cNvCxnSpPr>
            <a:cxnSpLocks/>
          </p:cNvCxnSpPr>
          <p:nvPr/>
        </p:nvCxnSpPr>
        <p:spPr>
          <a:xfrm>
            <a:off x="11891816" y="369455"/>
            <a:ext cx="0" cy="1016000"/>
          </a:xfrm>
          <a:prstGeom prst="line">
            <a:avLst/>
          </a:prstGeom>
          <a:ln w="22225">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F04327A-D94C-43FD-BB7E-BD6C9A94C8AE}"/>
              </a:ext>
            </a:extLst>
          </p:cNvPr>
          <p:cNvCxnSpPr>
            <a:cxnSpLocks/>
          </p:cNvCxnSpPr>
          <p:nvPr/>
        </p:nvCxnSpPr>
        <p:spPr>
          <a:xfrm>
            <a:off x="11818627" y="369455"/>
            <a:ext cx="0" cy="863600"/>
          </a:xfrm>
          <a:prstGeom prst="line">
            <a:avLst/>
          </a:prstGeom>
          <a:ln w="19050">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515E546-3C41-4A7F-A5D9-A71C5F816DDD}"/>
              </a:ext>
            </a:extLst>
          </p:cNvPr>
          <p:cNvCxnSpPr>
            <a:cxnSpLocks/>
          </p:cNvCxnSpPr>
          <p:nvPr/>
        </p:nvCxnSpPr>
        <p:spPr>
          <a:xfrm>
            <a:off x="378689" y="5574146"/>
            <a:ext cx="0" cy="1016000"/>
          </a:xfrm>
          <a:prstGeom prst="line">
            <a:avLst/>
          </a:prstGeom>
          <a:ln w="22225">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5894C3E-4865-4D1F-840E-C3AB559C43A1}"/>
              </a:ext>
            </a:extLst>
          </p:cNvPr>
          <p:cNvCxnSpPr/>
          <p:nvPr/>
        </p:nvCxnSpPr>
        <p:spPr>
          <a:xfrm>
            <a:off x="306407" y="5407892"/>
            <a:ext cx="0" cy="1182254"/>
          </a:xfrm>
          <a:prstGeom prst="line">
            <a:avLst/>
          </a:prstGeom>
          <a:ln w="25400">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1CF3FF1-EC1E-4A6A-9D64-DA08FCE71768}"/>
              </a:ext>
            </a:extLst>
          </p:cNvPr>
          <p:cNvCxnSpPr>
            <a:cxnSpLocks/>
          </p:cNvCxnSpPr>
          <p:nvPr/>
        </p:nvCxnSpPr>
        <p:spPr>
          <a:xfrm>
            <a:off x="451882" y="5733717"/>
            <a:ext cx="0" cy="863600"/>
          </a:xfrm>
          <a:prstGeom prst="line">
            <a:avLst/>
          </a:prstGeom>
          <a:ln w="19050">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94C8CF5-6DA7-495C-A101-195521BB7A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9493" y="5723932"/>
            <a:ext cx="1006099" cy="866214"/>
          </a:xfrm>
          <a:prstGeom prst="rect">
            <a:avLst/>
          </a:prstGeom>
        </p:spPr>
      </p:pic>
      <p:sp>
        <p:nvSpPr>
          <p:cNvPr id="17" name="Title 1">
            <a:extLst>
              <a:ext uri="{FF2B5EF4-FFF2-40B4-BE49-F238E27FC236}">
                <a16:creationId xmlns:a16="http://schemas.microsoft.com/office/drawing/2014/main" id="{B7B928C1-AB7D-BE41-9058-29D152951D52}"/>
              </a:ext>
            </a:extLst>
          </p:cNvPr>
          <p:cNvSpPr txBox="1">
            <a:spLocks/>
          </p:cNvSpPr>
          <p:nvPr/>
        </p:nvSpPr>
        <p:spPr>
          <a:xfrm>
            <a:off x="838200" y="3470028"/>
            <a:ext cx="10515600" cy="2620370"/>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en-US" sz="11200" dirty="0">
                <a:latin typeface="News Gothic MT" panose="020B0503020103020203" pitchFamily="34" charset="0"/>
              </a:rPr>
              <a:t>Help us to slow down long enough to witness the beauty and power of all you have created.  May we once again have our breath stop as we see the magnificence of creation.  </a:t>
            </a:r>
          </a:p>
          <a:p>
            <a:pPr>
              <a:lnSpc>
                <a:spcPct val="120000"/>
              </a:lnSpc>
            </a:pPr>
            <a:endParaRPr lang="en-US" sz="11200" dirty="0">
              <a:latin typeface="News Gothic MT" panose="020B0503020103020203" pitchFamily="34" charset="0"/>
            </a:endParaRPr>
          </a:p>
          <a:p>
            <a:pPr>
              <a:lnSpc>
                <a:spcPct val="120000"/>
              </a:lnSpc>
            </a:pPr>
            <a:endParaRPr lang="en-US" sz="11200" dirty="0">
              <a:latin typeface="News Gothic MT" panose="020B0503020103020203" pitchFamily="34" charset="0"/>
            </a:endParaRPr>
          </a:p>
          <a:p>
            <a:pPr>
              <a:lnSpc>
                <a:spcPct val="120000"/>
              </a:lnSpc>
            </a:pPr>
            <a:br>
              <a:rPr lang="en-US" sz="11200" dirty="0">
                <a:latin typeface="News Gothic MT" panose="020B0503020103020203" pitchFamily="34" charset="0"/>
              </a:rPr>
            </a:br>
            <a:r>
              <a:rPr lang="es-ES" sz="11200" dirty="0">
                <a:latin typeface="News Gothic MT" panose="020B0503020103020203" pitchFamily="34" charset="0"/>
              </a:rPr>
              <a:t>Ayúdanos a frenar lo suficiente como para ser testigos de la belleza y el poder de todo lo que has creado.  Que una vez más se nos detenga la respiración al ver la magnificencia de la creación. </a:t>
            </a:r>
            <a:br>
              <a:rPr lang="en-US" dirty="0"/>
            </a:br>
            <a:endParaRPr lang="en-US" dirty="0"/>
          </a:p>
        </p:txBody>
      </p:sp>
    </p:spTree>
    <p:extLst>
      <p:ext uri="{BB962C8B-B14F-4D97-AF65-F5344CB8AC3E}">
        <p14:creationId xmlns:p14="http://schemas.microsoft.com/office/powerpoint/2010/main" val="1102017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4FE9AC6C-1B9A-4424-8282-6C635EFD9294}"/>
              </a:ext>
            </a:extLst>
          </p:cNvPr>
          <p:cNvCxnSpPr>
            <a:cxnSpLocks/>
          </p:cNvCxnSpPr>
          <p:nvPr/>
        </p:nvCxnSpPr>
        <p:spPr>
          <a:xfrm>
            <a:off x="311822" y="6590146"/>
            <a:ext cx="8368146" cy="0"/>
          </a:xfrm>
          <a:prstGeom prst="line">
            <a:avLst/>
          </a:prstGeom>
          <a:ln w="28575" cap="rnd" cmpd="thinThick">
            <a:solidFill>
              <a:srgbClr val="3C8639"/>
            </a:solidFill>
            <a:prstDash val="solid"/>
            <a:round/>
            <a:headEnd type="none"/>
            <a:tailEnd type="ova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1521663-357D-4CB1-86AA-D0D02FB42671}"/>
              </a:ext>
            </a:extLst>
          </p:cNvPr>
          <p:cNvCxnSpPr>
            <a:cxnSpLocks/>
          </p:cNvCxnSpPr>
          <p:nvPr/>
        </p:nvCxnSpPr>
        <p:spPr>
          <a:xfrm>
            <a:off x="311822" y="6520870"/>
            <a:ext cx="7426036" cy="0"/>
          </a:xfrm>
          <a:prstGeom prst="line">
            <a:avLst/>
          </a:prstGeom>
          <a:ln w="22225" cap="rnd" cmpd="thinThick">
            <a:solidFill>
              <a:srgbClr val="3C8639"/>
            </a:solidFill>
            <a:prstDash val="solid"/>
            <a:bevel/>
            <a:headEnd type="none"/>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B3F3DD-4D86-485F-B577-70E4255D7E3C}"/>
              </a:ext>
            </a:extLst>
          </p:cNvPr>
          <p:cNvCxnSpPr>
            <a:cxnSpLocks/>
          </p:cNvCxnSpPr>
          <p:nvPr/>
        </p:nvCxnSpPr>
        <p:spPr>
          <a:xfrm>
            <a:off x="311822" y="6447078"/>
            <a:ext cx="6386947" cy="0"/>
          </a:xfrm>
          <a:prstGeom prst="line">
            <a:avLst/>
          </a:prstGeom>
          <a:ln w="19050" cap="rnd" cmpd="thinThick">
            <a:solidFill>
              <a:srgbClr val="3C8639"/>
            </a:solidFill>
            <a:prstDash val="solid"/>
            <a:bevel/>
            <a:headEnd type="none"/>
            <a:tailEnd type="ova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D51F2-D61D-4495-B18A-F78D4368E3DC}"/>
              </a:ext>
            </a:extLst>
          </p:cNvPr>
          <p:cNvCxnSpPr>
            <a:cxnSpLocks/>
          </p:cNvCxnSpPr>
          <p:nvPr/>
        </p:nvCxnSpPr>
        <p:spPr>
          <a:xfrm>
            <a:off x="4521198" y="447962"/>
            <a:ext cx="7426036" cy="0"/>
          </a:xfrm>
          <a:prstGeom prst="line">
            <a:avLst/>
          </a:prstGeom>
          <a:ln w="22225"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F0C5564-D5C0-475F-A603-C895BF856DC9}"/>
              </a:ext>
            </a:extLst>
          </p:cNvPr>
          <p:cNvCxnSpPr>
            <a:cxnSpLocks/>
          </p:cNvCxnSpPr>
          <p:nvPr/>
        </p:nvCxnSpPr>
        <p:spPr>
          <a:xfrm>
            <a:off x="5564907" y="512619"/>
            <a:ext cx="6386947" cy="0"/>
          </a:xfrm>
          <a:prstGeom prst="line">
            <a:avLst/>
          </a:prstGeom>
          <a:ln w="19050"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D78F56A-19B0-47DF-8CD7-05D2CED70D2A}"/>
              </a:ext>
            </a:extLst>
          </p:cNvPr>
          <p:cNvCxnSpPr>
            <a:cxnSpLocks/>
          </p:cNvCxnSpPr>
          <p:nvPr/>
        </p:nvCxnSpPr>
        <p:spPr>
          <a:xfrm>
            <a:off x="3579088" y="369455"/>
            <a:ext cx="8368146" cy="0"/>
          </a:xfrm>
          <a:prstGeom prst="line">
            <a:avLst/>
          </a:prstGeom>
          <a:ln w="28575"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A03D110-457C-4C0E-A0C7-C0A126638B98}"/>
              </a:ext>
            </a:extLst>
          </p:cNvPr>
          <p:cNvCxnSpPr/>
          <p:nvPr/>
        </p:nvCxnSpPr>
        <p:spPr>
          <a:xfrm>
            <a:off x="11951854" y="369455"/>
            <a:ext cx="0" cy="1182254"/>
          </a:xfrm>
          <a:prstGeom prst="line">
            <a:avLst/>
          </a:prstGeom>
          <a:ln w="25400">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6A40254-441A-4C96-BBC4-7572668C83D1}"/>
              </a:ext>
            </a:extLst>
          </p:cNvPr>
          <p:cNvCxnSpPr>
            <a:cxnSpLocks/>
          </p:cNvCxnSpPr>
          <p:nvPr/>
        </p:nvCxnSpPr>
        <p:spPr>
          <a:xfrm>
            <a:off x="11891816" y="369455"/>
            <a:ext cx="0" cy="1016000"/>
          </a:xfrm>
          <a:prstGeom prst="line">
            <a:avLst/>
          </a:prstGeom>
          <a:ln w="22225">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F04327A-D94C-43FD-BB7E-BD6C9A94C8AE}"/>
              </a:ext>
            </a:extLst>
          </p:cNvPr>
          <p:cNvCxnSpPr>
            <a:cxnSpLocks/>
          </p:cNvCxnSpPr>
          <p:nvPr/>
        </p:nvCxnSpPr>
        <p:spPr>
          <a:xfrm>
            <a:off x="11818627" y="369455"/>
            <a:ext cx="0" cy="863600"/>
          </a:xfrm>
          <a:prstGeom prst="line">
            <a:avLst/>
          </a:prstGeom>
          <a:ln w="19050">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515E546-3C41-4A7F-A5D9-A71C5F816DDD}"/>
              </a:ext>
            </a:extLst>
          </p:cNvPr>
          <p:cNvCxnSpPr>
            <a:cxnSpLocks/>
          </p:cNvCxnSpPr>
          <p:nvPr/>
        </p:nvCxnSpPr>
        <p:spPr>
          <a:xfrm>
            <a:off x="378689" y="5574146"/>
            <a:ext cx="0" cy="1016000"/>
          </a:xfrm>
          <a:prstGeom prst="line">
            <a:avLst/>
          </a:prstGeom>
          <a:ln w="22225">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5894C3E-4865-4D1F-840E-C3AB559C43A1}"/>
              </a:ext>
            </a:extLst>
          </p:cNvPr>
          <p:cNvCxnSpPr/>
          <p:nvPr/>
        </p:nvCxnSpPr>
        <p:spPr>
          <a:xfrm>
            <a:off x="306407" y="5407892"/>
            <a:ext cx="0" cy="1182254"/>
          </a:xfrm>
          <a:prstGeom prst="line">
            <a:avLst/>
          </a:prstGeom>
          <a:ln w="25400">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1CF3FF1-EC1E-4A6A-9D64-DA08FCE71768}"/>
              </a:ext>
            </a:extLst>
          </p:cNvPr>
          <p:cNvCxnSpPr>
            <a:cxnSpLocks/>
          </p:cNvCxnSpPr>
          <p:nvPr/>
        </p:nvCxnSpPr>
        <p:spPr>
          <a:xfrm>
            <a:off x="451882" y="5733717"/>
            <a:ext cx="0" cy="863600"/>
          </a:xfrm>
          <a:prstGeom prst="line">
            <a:avLst/>
          </a:prstGeom>
          <a:ln w="19050">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94C8CF5-6DA7-495C-A101-195521BB7A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9493" y="5723932"/>
            <a:ext cx="1006099" cy="866214"/>
          </a:xfrm>
          <a:prstGeom prst="rect">
            <a:avLst/>
          </a:prstGeom>
        </p:spPr>
      </p:pic>
      <p:sp>
        <p:nvSpPr>
          <p:cNvPr id="17" name="Title 1">
            <a:extLst>
              <a:ext uri="{FF2B5EF4-FFF2-40B4-BE49-F238E27FC236}">
                <a16:creationId xmlns:a16="http://schemas.microsoft.com/office/drawing/2014/main" id="{B7B928C1-AB7D-BE41-9058-29D152951D52}"/>
              </a:ext>
            </a:extLst>
          </p:cNvPr>
          <p:cNvSpPr txBox="1">
            <a:spLocks/>
          </p:cNvSpPr>
          <p:nvPr/>
        </p:nvSpPr>
        <p:spPr>
          <a:xfrm>
            <a:off x="373275" y="3628655"/>
            <a:ext cx="10980523" cy="2620370"/>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en-US" sz="11200" b="1" dirty="0">
                <a:latin typeface="News Gothic MT" panose="020B0503020103020203" pitchFamily="34" charset="0"/>
              </a:rPr>
              <a:t>Closing Prayer</a:t>
            </a:r>
            <a:endParaRPr lang="en-US" sz="11200" dirty="0">
              <a:latin typeface="News Gothic MT" panose="020B0503020103020203" pitchFamily="34" charset="0"/>
            </a:endParaRPr>
          </a:p>
          <a:p>
            <a:pPr>
              <a:lnSpc>
                <a:spcPct val="120000"/>
              </a:lnSpc>
            </a:pPr>
            <a:r>
              <a:rPr lang="en-US" sz="11200" dirty="0">
                <a:latin typeface="News Gothic MT" panose="020B0503020103020203" pitchFamily="34" charset="0"/>
              </a:rPr>
              <a:t>May our ears be opened to the cries, may our eyes be opened to the damage, and may our hearts and minds be open to change.</a:t>
            </a:r>
          </a:p>
          <a:p>
            <a:pPr>
              <a:lnSpc>
                <a:spcPct val="120000"/>
              </a:lnSpc>
            </a:pPr>
            <a:r>
              <a:rPr lang="en-US" sz="11200" dirty="0">
                <a:latin typeface="News Gothic MT" panose="020B0503020103020203" pitchFamily="34" charset="0"/>
              </a:rPr>
              <a:t>Amen</a:t>
            </a:r>
          </a:p>
          <a:p>
            <a:pPr>
              <a:lnSpc>
                <a:spcPct val="120000"/>
              </a:lnSpc>
            </a:pPr>
            <a:endParaRPr lang="en-US" sz="11200" dirty="0">
              <a:latin typeface="News Gothic MT" panose="020B0503020103020203" pitchFamily="34" charset="0"/>
            </a:endParaRPr>
          </a:p>
          <a:p>
            <a:pPr>
              <a:lnSpc>
                <a:spcPct val="120000"/>
              </a:lnSpc>
            </a:pPr>
            <a:endParaRPr lang="en-US" sz="11200" dirty="0">
              <a:latin typeface="News Gothic MT" panose="020B0503020103020203" pitchFamily="34" charset="0"/>
            </a:endParaRPr>
          </a:p>
          <a:p>
            <a:pPr>
              <a:lnSpc>
                <a:spcPct val="120000"/>
              </a:lnSpc>
            </a:pPr>
            <a:r>
              <a:rPr lang="en-US" sz="11200" b="1" dirty="0" err="1">
                <a:latin typeface="News Gothic MT" panose="020B0503020103020203" pitchFamily="34" charset="0"/>
              </a:rPr>
              <a:t>Oración</a:t>
            </a:r>
            <a:r>
              <a:rPr lang="en-US" sz="11200" b="1" dirty="0">
                <a:latin typeface="News Gothic MT" panose="020B0503020103020203" pitchFamily="34" charset="0"/>
              </a:rPr>
              <a:t> de </a:t>
            </a:r>
            <a:r>
              <a:rPr lang="en-US" sz="11200" b="1" dirty="0" err="1">
                <a:latin typeface="News Gothic MT" panose="020B0503020103020203" pitchFamily="34" charset="0"/>
              </a:rPr>
              <a:t>clausura</a:t>
            </a:r>
            <a:br>
              <a:rPr lang="en-US" sz="11200" dirty="0">
                <a:latin typeface="News Gothic MT" panose="020B0503020103020203" pitchFamily="34" charset="0"/>
              </a:rPr>
            </a:br>
            <a:r>
              <a:rPr lang="es-ES" sz="11200" dirty="0">
                <a:latin typeface="News Gothic MT" panose="020B0503020103020203" pitchFamily="34" charset="0"/>
              </a:rPr>
              <a:t>Que nuestros oídos se abran a los gritos, que nuestros ojos</a:t>
            </a:r>
          </a:p>
          <a:p>
            <a:pPr>
              <a:lnSpc>
                <a:spcPct val="120000"/>
              </a:lnSpc>
            </a:pPr>
            <a:r>
              <a:rPr lang="es-ES" sz="11200" dirty="0">
                <a:latin typeface="News Gothic MT" panose="020B0503020103020203" pitchFamily="34" charset="0"/>
              </a:rPr>
              <a:t>se abran a los daños y que nuestros corazones y mentes se</a:t>
            </a:r>
          </a:p>
          <a:p>
            <a:pPr>
              <a:lnSpc>
                <a:spcPct val="120000"/>
              </a:lnSpc>
            </a:pPr>
            <a:r>
              <a:rPr lang="es-ES" sz="11200" dirty="0">
                <a:latin typeface="News Gothic MT" panose="020B0503020103020203" pitchFamily="34" charset="0"/>
              </a:rPr>
              <a:t>abran al cambio.</a:t>
            </a:r>
          </a:p>
          <a:p>
            <a:pPr>
              <a:lnSpc>
                <a:spcPct val="120000"/>
              </a:lnSpc>
            </a:pPr>
            <a:r>
              <a:rPr lang="es-ES" sz="11200" dirty="0">
                <a:latin typeface="News Gothic MT" panose="020B0503020103020203" pitchFamily="34" charset="0"/>
              </a:rPr>
              <a:t>Amén</a:t>
            </a:r>
          </a:p>
          <a:p>
            <a:pPr>
              <a:lnSpc>
                <a:spcPct val="120000"/>
              </a:lnSpc>
            </a:pPr>
            <a:br>
              <a:rPr lang="en-US" dirty="0"/>
            </a:br>
            <a:endParaRPr lang="en-US" dirty="0"/>
          </a:p>
        </p:txBody>
      </p:sp>
    </p:spTree>
    <p:extLst>
      <p:ext uri="{BB962C8B-B14F-4D97-AF65-F5344CB8AC3E}">
        <p14:creationId xmlns:p14="http://schemas.microsoft.com/office/powerpoint/2010/main" val="3661784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4FE9AC6C-1B9A-4424-8282-6C635EFD9294}"/>
              </a:ext>
            </a:extLst>
          </p:cNvPr>
          <p:cNvCxnSpPr>
            <a:cxnSpLocks/>
          </p:cNvCxnSpPr>
          <p:nvPr/>
        </p:nvCxnSpPr>
        <p:spPr>
          <a:xfrm>
            <a:off x="311822" y="6590146"/>
            <a:ext cx="8368146" cy="0"/>
          </a:xfrm>
          <a:prstGeom prst="line">
            <a:avLst/>
          </a:prstGeom>
          <a:ln w="28575" cap="rnd" cmpd="thinThick">
            <a:solidFill>
              <a:srgbClr val="3C8639"/>
            </a:solidFill>
            <a:prstDash val="solid"/>
            <a:round/>
            <a:headEnd type="none"/>
            <a:tailEnd type="ova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1521663-357D-4CB1-86AA-D0D02FB42671}"/>
              </a:ext>
            </a:extLst>
          </p:cNvPr>
          <p:cNvCxnSpPr>
            <a:cxnSpLocks/>
          </p:cNvCxnSpPr>
          <p:nvPr/>
        </p:nvCxnSpPr>
        <p:spPr>
          <a:xfrm>
            <a:off x="311822" y="6520870"/>
            <a:ext cx="7426036" cy="0"/>
          </a:xfrm>
          <a:prstGeom prst="line">
            <a:avLst/>
          </a:prstGeom>
          <a:ln w="22225" cap="rnd" cmpd="thinThick">
            <a:solidFill>
              <a:srgbClr val="3C8639"/>
            </a:solidFill>
            <a:prstDash val="solid"/>
            <a:bevel/>
            <a:headEnd type="none"/>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B3F3DD-4D86-485F-B577-70E4255D7E3C}"/>
              </a:ext>
            </a:extLst>
          </p:cNvPr>
          <p:cNvCxnSpPr>
            <a:cxnSpLocks/>
          </p:cNvCxnSpPr>
          <p:nvPr/>
        </p:nvCxnSpPr>
        <p:spPr>
          <a:xfrm>
            <a:off x="311822" y="6447078"/>
            <a:ext cx="6386947" cy="0"/>
          </a:xfrm>
          <a:prstGeom prst="line">
            <a:avLst/>
          </a:prstGeom>
          <a:ln w="19050" cap="rnd" cmpd="thinThick">
            <a:solidFill>
              <a:srgbClr val="3C8639"/>
            </a:solidFill>
            <a:prstDash val="solid"/>
            <a:bevel/>
            <a:headEnd type="none"/>
            <a:tailEnd type="ova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D51F2-D61D-4495-B18A-F78D4368E3DC}"/>
              </a:ext>
            </a:extLst>
          </p:cNvPr>
          <p:cNvCxnSpPr>
            <a:cxnSpLocks/>
          </p:cNvCxnSpPr>
          <p:nvPr/>
        </p:nvCxnSpPr>
        <p:spPr>
          <a:xfrm>
            <a:off x="4521198" y="447962"/>
            <a:ext cx="7426036" cy="0"/>
          </a:xfrm>
          <a:prstGeom prst="line">
            <a:avLst/>
          </a:prstGeom>
          <a:ln w="22225"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F0C5564-D5C0-475F-A603-C895BF856DC9}"/>
              </a:ext>
            </a:extLst>
          </p:cNvPr>
          <p:cNvCxnSpPr>
            <a:cxnSpLocks/>
          </p:cNvCxnSpPr>
          <p:nvPr/>
        </p:nvCxnSpPr>
        <p:spPr>
          <a:xfrm>
            <a:off x="5564907" y="512619"/>
            <a:ext cx="6386947" cy="0"/>
          </a:xfrm>
          <a:prstGeom prst="line">
            <a:avLst/>
          </a:prstGeom>
          <a:ln w="19050"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D78F56A-19B0-47DF-8CD7-05D2CED70D2A}"/>
              </a:ext>
            </a:extLst>
          </p:cNvPr>
          <p:cNvCxnSpPr>
            <a:cxnSpLocks/>
          </p:cNvCxnSpPr>
          <p:nvPr/>
        </p:nvCxnSpPr>
        <p:spPr>
          <a:xfrm>
            <a:off x="3579088" y="369455"/>
            <a:ext cx="8368146" cy="0"/>
          </a:xfrm>
          <a:prstGeom prst="line">
            <a:avLst/>
          </a:prstGeom>
          <a:ln w="28575"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A03D110-457C-4C0E-A0C7-C0A126638B98}"/>
              </a:ext>
            </a:extLst>
          </p:cNvPr>
          <p:cNvCxnSpPr/>
          <p:nvPr/>
        </p:nvCxnSpPr>
        <p:spPr>
          <a:xfrm>
            <a:off x="11951854" y="369455"/>
            <a:ext cx="0" cy="1182254"/>
          </a:xfrm>
          <a:prstGeom prst="line">
            <a:avLst/>
          </a:prstGeom>
          <a:ln w="25400">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6A40254-441A-4C96-BBC4-7572668C83D1}"/>
              </a:ext>
            </a:extLst>
          </p:cNvPr>
          <p:cNvCxnSpPr>
            <a:cxnSpLocks/>
          </p:cNvCxnSpPr>
          <p:nvPr/>
        </p:nvCxnSpPr>
        <p:spPr>
          <a:xfrm>
            <a:off x="11891816" y="369455"/>
            <a:ext cx="0" cy="1016000"/>
          </a:xfrm>
          <a:prstGeom prst="line">
            <a:avLst/>
          </a:prstGeom>
          <a:ln w="22225">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F04327A-D94C-43FD-BB7E-BD6C9A94C8AE}"/>
              </a:ext>
            </a:extLst>
          </p:cNvPr>
          <p:cNvCxnSpPr>
            <a:cxnSpLocks/>
          </p:cNvCxnSpPr>
          <p:nvPr/>
        </p:nvCxnSpPr>
        <p:spPr>
          <a:xfrm>
            <a:off x="11818627" y="369455"/>
            <a:ext cx="0" cy="863600"/>
          </a:xfrm>
          <a:prstGeom prst="line">
            <a:avLst/>
          </a:prstGeom>
          <a:ln w="19050">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515E546-3C41-4A7F-A5D9-A71C5F816DDD}"/>
              </a:ext>
            </a:extLst>
          </p:cNvPr>
          <p:cNvCxnSpPr>
            <a:cxnSpLocks/>
          </p:cNvCxnSpPr>
          <p:nvPr/>
        </p:nvCxnSpPr>
        <p:spPr>
          <a:xfrm>
            <a:off x="378689" y="5574146"/>
            <a:ext cx="0" cy="1016000"/>
          </a:xfrm>
          <a:prstGeom prst="line">
            <a:avLst/>
          </a:prstGeom>
          <a:ln w="22225">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5894C3E-4865-4D1F-840E-C3AB559C43A1}"/>
              </a:ext>
            </a:extLst>
          </p:cNvPr>
          <p:cNvCxnSpPr/>
          <p:nvPr/>
        </p:nvCxnSpPr>
        <p:spPr>
          <a:xfrm>
            <a:off x="306407" y="5407892"/>
            <a:ext cx="0" cy="1182254"/>
          </a:xfrm>
          <a:prstGeom prst="line">
            <a:avLst/>
          </a:prstGeom>
          <a:ln w="25400">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1CF3FF1-EC1E-4A6A-9D64-DA08FCE71768}"/>
              </a:ext>
            </a:extLst>
          </p:cNvPr>
          <p:cNvCxnSpPr>
            <a:cxnSpLocks/>
          </p:cNvCxnSpPr>
          <p:nvPr/>
        </p:nvCxnSpPr>
        <p:spPr>
          <a:xfrm>
            <a:off x="451882" y="5733717"/>
            <a:ext cx="0" cy="863600"/>
          </a:xfrm>
          <a:prstGeom prst="line">
            <a:avLst/>
          </a:prstGeom>
          <a:ln w="19050">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68811577-52A5-4BD9-B00C-5A256609C3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9493" y="5723932"/>
            <a:ext cx="1006099" cy="866214"/>
          </a:xfrm>
          <a:prstGeom prst="rect">
            <a:avLst/>
          </a:prstGeom>
        </p:spPr>
      </p:pic>
      <p:sp>
        <p:nvSpPr>
          <p:cNvPr id="15" name="Title 1">
            <a:extLst>
              <a:ext uri="{FF2B5EF4-FFF2-40B4-BE49-F238E27FC236}">
                <a16:creationId xmlns:a16="http://schemas.microsoft.com/office/drawing/2014/main" id="{D7786182-36CD-4137-8A38-7BFC4E169849}"/>
              </a:ext>
            </a:extLst>
          </p:cNvPr>
          <p:cNvSpPr txBox="1">
            <a:spLocks/>
          </p:cNvSpPr>
          <p:nvPr/>
        </p:nvSpPr>
        <p:spPr>
          <a:xfrm>
            <a:off x="866942" y="658113"/>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latin typeface="News Gothic MT" panose="020B0504020203020204" pitchFamily="34" charset="0"/>
              </a:rPr>
              <a:t>Introductions/</a:t>
            </a:r>
            <a:r>
              <a:rPr lang="en-US" dirty="0" err="1">
                <a:latin typeface="News Gothic MT" panose="020B0504020203020204" pitchFamily="34" charset="0"/>
              </a:rPr>
              <a:t>Introducciones</a:t>
            </a:r>
            <a:endParaRPr lang="en-US" dirty="0">
              <a:latin typeface="News Gothic MT" panose="020B050402020302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21417"/>
          <a:stretch/>
        </p:blipFill>
        <p:spPr>
          <a:xfrm>
            <a:off x="3763570" y="2052951"/>
            <a:ext cx="4577774" cy="4169823"/>
          </a:xfrm>
          <a:prstGeom prst="rect">
            <a:avLst/>
          </a:prstGeom>
        </p:spPr>
      </p:pic>
    </p:spTree>
    <p:extLst>
      <p:ext uri="{BB962C8B-B14F-4D97-AF65-F5344CB8AC3E}">
        <p14:creationId xmlns:p14="http://schemas.microsoft.com/office/powerpoint/2010/main" val="2354566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4FE9AC6C-1B9A-4424-8282-6C635EFD9294}"/>
              </a:ext>
            </a:extLst>
          </p:cNvPr>
          <p:cNvCxnSpPr>
            <a:cxnSpLocks/>
          </p:cNvCxnSpPr>
          <p:nvPr/>
        </p:nvCxnSpPr>
        <p:spPr>
          <a:xfrm>
            <a:off x="311822" y="6590146"/>
            <a:ext cx="8368146" cy="0"/>
          </a:xfrm>
          <a:prstGeom prst="line">
            <a:avLst/>
          </a:prstGeom>
          <a:ln w="28575" cap="rnd" cmpd="thinThick">
            <a:solidFill>
              <a:srgbClr val="3C8639"/>
            </a:solidFill>
            <a:prstDash val="solid"/>
            <a:round/>
            <a:headEnd type="none"/>
            <a:tailEnd type="ova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1521663-357D-4CB1-86AA-D0D02FB42671}"/>
              </a:ext>
            </a:extLst>
          </p:cNvPr>
          <p:cNvCxnSpPr>
            <a:cxnSpLocks/>
          </p:cNvCxnSpPr>
          <p:nvPr/>
        </p:nvCxnSpPr>
        <p:spPr>
          <a:xfrm>
            <a:off x="311822" y="6520870"/>
            <a:ext cx="7426036" cy="0"/>
          </a:xfrm>
          <a:prstGeom prst="line">
            <a:avLst/>
          </a:prstGeom>
          <a:ln w="22225" cap="rnd" cmpd="thinThick">
            <a:solidFill>
              <a:srgbClr val="3C8639"/>
            </a:solidFill>
            <a:prstDash val="solid"/>
            <a:bevel/>
            <a:headEnd type="none"/>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B3F3DD-4D86-485F-B577-70E4255D7E3C}"/>
              </a:ext>
            </a:extLst>
          </p:cNvPr>
          <p:cNvCxnSpPr>
            <a:cxnSpLocks/>
          </p:cNvCxnSpPr>
          <p:nvPr/>
        </p:nvCxnSpPr>
        <p:spPr>
          <a:xfrm>
            <a:off x="311822" y="6447078"/>
            <a:ext cx="6386947" cy="0"/>
          </a:xfrm>
          <a:prstGeom prst="line">
            <a:avLst/>
          </a:prstGeom>
          <a:ln w="19050" cap="rnd" cmpd="thinThick">
            <a:solidFill>
              <a:srgbClr val="3C8639"/>
            </a:solidFill>
            <a:prstDash val="solid"/>
            <a:bevel/>
            <a:headEnd type="none"/>
            <a:tailEnd type="ova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D51F2-D61D-4495-B18A-F78D4368E3DC}"/>
              </a:ext>
            </a:extLst>
          </p:cNvPr>
          <p:cNvCxnSpPr>
            <a:cxnSpLocks/>
          </p:cNvCxnSpPr>
          <p:nvPr/>
        </p:nvCxnSpPr>
        <p:spPr>
          <a:xfrm>
            <a:off x="4521198" y="447962"/>
            <a:ext cx="7426036" cy="0"/>
          </a:xfrm>
          <a:prstGeom prst="line">
            <a:avLst/>
          </a:prstGeom>
          <a:ln w="22225"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F0C5564-D5C0-475F-A603-C895BF856DC9}"/>
              </a:ext>
            </a:extLst>
          </p:cNvPr>
          <p:cNvCxnSpPr>
            <a:cxnSpLocks/>
          </p:cNvCxnSpPr>
          <p:nvPr/>
        </p:nvCxnSpPr>
        <p:spPr>
          <a:xfrm>
            <a:off x="5564907" y="512619"/>
            <a:ext cx="6386947" cy="0"/>
          </a:xfrm>
          <a:prstGeom prst="line">
            <a:avLst/>
          </a:prstGeom>
          <a:ln w="19050"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D78F56A-19B0-47DF-8CD7-05D2CED70D2A}"/>
              </a:ext>
            </a:extLst>
          </p:cNvPr>
          <p:cNvCxnSpPr>
            <a:cxnSpLocks/>
          </p:cNvCxnSpPr>
          <p:nvPr/>
        </p:nvCxnSpPr>
        <p:spPr>
          <a:xfrm>
            <a:off x="3579088" y="369455"/>
            <a:ext cx="8368146" cy="0"/>
          </a:xfrm>
          <a:prstGeom prst="line">
            <a:avLst/>
          </a:prstGeom>
          <a:ln w="28575"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A03D110-457C-4C0E-A0C7-C0A126638B98}"/>
              </a:ext>
            </a:extLst>
          </p:cNvPr>
          <p:cNvCxnSpPr/>
          <p:nvPr/>
        </p:nvCxnSpPr>
        <p:spPr>
          <a:xfrm>
            <a:off x="11951854" y="369455"/>
            <a:ext cx="0" cy="1182254"/>
          </a:xfrm>
          <a:prstGeom prst="line">
            <a:avLst/>
          </a:prstGeom>
          <a:ln w="25400">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6A40254-441A-4C96-BBC4-7572668C83D1}"/>
              </a:ext>
            </a:extLst>
          </p:cNvPr>
          <p:cNvCxnSpPr>
            <a:cxnSpLocks/>
          </p:cNvCxnSpPr>
          <p:nvPr/>
        </p:nvCxnSpPr>
        <p:spPr>
          <a:xfrm>
            <a:off x="11891816" y="369455"/>
            <a:ext cx="0" cy="1016000"/>
          </a:xfrm>
          <a:prstGeom prst="line">
            <a:avLst/>
          </a:prstGeom>
          <a:ln w="22225">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F04327A-D94C-43FD-BB7E-BD6C9A94C8AE}"/>
              </a:ext>
            </a:extLst>
          </p:cNvPr>
          <p:cNvCxnSpPr>
            <a:cxnSpLocks/>
          </p:cNvCxnSpPr>
          <p:nvPr/>
        </p:nvCxnSpPr>
        <p:spPr>
          <a:xfrm>
            <a:off x="11818627" y="369455"/>
            <a:ext cx="0" cy="863600"/>
          </a:xfrm>
          <a:prstGeom prst="line">
            <a:avLst/>
          </a:prstGeom>
          <a:ln w="19050">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515E546-3C41-4A7F-A5D9-A71C5F816DDD}"/>
              </a:ext>
            </a:extLst>
          </p:cNvPr>
          <p:cNvCxnSpPr>
            <a:cxnSpLocks/>
          </p:cNvCxnSpPr>
          <p:nvPr/>
        </p:nvCxnSpPr>
        <p:spPr>
          <a:xfrm>
            <a:off x="378689" y="5574146"/>
            <a:ext cx="0" cy="1016000"/>
          </a:xfrm>
          <a:prstGeom prst="line">
            <a:avLst/>
          </a:prstGeom>
          <a:ln w="22225">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5894C3E-4865-4D1F-840E-C3AB559C43A1}"/>
              </a:ext>
            </a:extLst>
          </p:cNvPr>
          <p:cNvCxnSpPr/>
          <p:nvPr/>
        </p:nvCxnSpPr>
        <p:spPr>
          <a:xfrm>
            <a:off x="306407" y="5407892"/>
            <a:ext cx="0" cy="1182254"/>
          </a:xfrm>
          <a:prstGeom prst="line">
            <a:avLst/>
          </a:prstGeom>
          <a:ln w="25400">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1CF3FF1-EC1E-4A6A-9D64-DA08FCE71768}"/>
              </a:ext>
            </a:extLst>
          </p:cNvPr>
          <p:cNvCxnSpPr>
            <a:cxnSpLocks/>
          </p:cNvCxnSpPr>
          <p:nvPr/>
        </p:nvCxnSpPr>
        <p:spPr>
          <a:xfrm>
            <a:off x="451882" y="5724386"/>
            <a:ext cx="0" cy="863600"/>
          </a:xfrm>
          <a:prstGeom prst="line">
            <a:avLst/>
          </a:prstGeom>
          <a:ln w="19050">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D8D14D32-7AB7-4427-B927-50CA01936A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9493" y="5723932"/>
            <a:ext cx="1006099" cy="866214"/>
          </a:xfrm>
          <a:prstGeom prst="rect">
            <a:avLst/>
          </a:prstGeom>
        </p:spPr>
      </p:pic>
      <p:sp>
        <p:nvSpPr>
          <p:cNvPr id="15" name="TextBox 14">
            <a:extLst>
              <a:ext uri="{FF2B5EF4-FFF2-40B4-BE49-F238E27FC236}">
                <a16:creationId xmlns:a16="http://schemas.microsoft.com/office/drawing/2014/main" id="{FDA19470-1311-4BD6-BA72-CDCB6A9E864D}"/>
              </a:ext>
            </a:extLst>
          </p:cNvPr>
          <p:cNvSpPr txBox="1"/>
          <p:nvPr/>
        </p:nvSpPr>
        <p:spPr>
          <a:xfrm>
            <a:off x="1580446" y="586411"/>
            <a:ext cx="10305146" cy="5693866"/>
          </a:xfrm>
          <a:prstGeom prst="rect">
            <a:avLst/>
          </a:prstGeom>
          <a:noFill/>
        </p:spPr>
        <p:txBody>
          <a:bodyPr wrap="square" lIns="91440" tIns="45720" rIns="91440" bIns="45720" rtlCol="0" anchor="t">
            <a:spAutoFit/>
          </a:bodyPr>
          <a:lstStyle/>
          <a:p>
            <a:r>
              <a:rPr lang="en-US" sz="2800" dirty="0">
                <a:latin typeface="News Gothic MT"/>
              </a:rPr>
              <a:t>Extractivism is a destructive and exploitative model of development that extracts natural resources on a massive scale, disrupts or destroys biodiversity, impacts global ecosystems, and devastates the health and well-being of local communities, while creating significant economic profits for the privileged few.</a:t>
            </a:r>
          </a:p>
          <a:p>
            <a:endParaRPr lang="en-US" sz="2800" dirty="0">
              <a:latin typeface="News Gothic MT"/>
            </a:endParaRPr>
          </a:p>
          <a:p>
            <a:r>
              <a:rPr lang="es-ES" sz="2800" dirty="0">
                <a:latin typeface="News Gothic MT"/>
              </a:rPr>
              <a:t>El </a:t>
            </a:r>
            <a:r>
              <a:rPr lang="es-ES" sz="2800" dirty="0" err="1">
                <a:latin typeface="News Gothic MT"/>
              </a:rPr>
              <a:t>extractivismo</a:t>
            </a:r>
            <a:r>
              <a:rPr lang="es-ES" sz="2800" dirty="0">
                <a:latin typeface="News Gothic MT"/>
              </a:rPr>
              <a:t> es un modelo de desarrollo destructivo y explotador que extrae recursos naturales a escala masiva, perturba o destruye la biodiversidad, impacta en los ecosistemas globales y devasta la salud y el bienestar de las comunidades locales, al tiempo que crea beneficios económicos significativos para unos pocos privilegiados.</a:t>
            </a:r>
            <a:endParaRPr lang="en-US" sz="2800" dirty="0">
              <a:latin typeface="News Gothic MT"/>
            </a:endParaRPr>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440131" y="369455"/>
            <a:ext cx="3256846" cy="2171230"/>
          </a:xfrm>
          <a:prstGeom prst="rect">
            <a:avLst/>
          </a:prstGeom>
          <a:ln w="19050">
            <a:solidFill>
              <a:schemeClr val="tx1"/>
            </a:solidFill>
          </a:ln>
        </p:spPr>
      </p:pic>
    </p:spTree>
    <p:extLst>
      <p:ext uri="{BB962C8B-B14F-4D97-AF65-F5344CB8AC3E}">
        <p14:creationId xmlns:p14="http://schemas.microsoft.com/office/powerpoint/2010/main" val="2825899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4FE9AC6C-1B9A-4424-8282-6C635EFD9294}"/>
              </a:ext>
            </a:extLst>
          </p:cNvPr>
          <p:cNvCxnSpPr>
            <a:cxnSpLocks/>
          </p:cNvCxnSpPr>
          <p:nvPr/>
        </p:nvCxnSpPr>
        <p:spPr>
          <a:xfrm>
            <a:off x="311822" y="6590146"/>
            <a:ext cx="8368146" cy="0"/>
          </a:xfrm>
          <a:prstGeom prst="line">
            <a:avLst/>
          </a:prstGeom>
          <a:ln w="28575" cap="rnd" cmpd="thinThick">
            <a:solidFill>
              <a:srgbClr val="3C8639"/>
            </a:solidFill>
            <a:prstDash val="solid"/>
            <a:round/>
            <a:headEnd type="none"/>
            <a:tailEnd type="ova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1521663-357D-4CB1-86AA-D0D02FB42671}"/>
              </a:ext>
            </a:extLst>
          </p:cNvPr>
          <p:cNvCxnSpPr>
            <a:cxnSpLocks/>
          </p:cNvCxnSpPr>
          <p:nvPr/>
        </p:nvCxnSpPr>
        <p:spPr>
          <a:xfrm>
            <a:off x="311822" y="6520870"/>
            <a:ext cx="7426036" cy="0"/>
          </a:xfrm>
          <a:prstGeom prst="line">
            <a:avLst/>
          </a:prstGeom>
          <a:ln w="22225" cap="rnd" cmpd="thinThick">
            <a:solidFill>
              <a:srgbClr val="3C8639"/>
            </a:solidFill>
            <a:prstDash val="solid"/>
            <a:bevel/>
            <a:headEnd type="none"/>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B3F3DD-4D86-485F-B577-70E4255D7E3C}"/>
              </a:ext>
            </a:extLst>
          </p:cNvPr>
          <p:cNvCxnSpPr>
            <a:cxnSpLocks/>
          </p:cNvCxnSpPr>
          <p:nvPr/>
        </p:nvCxnSpPr>
        <p:spPr>
          <a:xfrm>
            <a:off x="311822" y="6447078"/>
            <a:ext cx="6386947" cy="0"/>
          </a:xfrm>
          <a:prstGeom prst="line">
            <a:avLst/>
          </a:prstGeom>
          <a:ln w="19050" cap="rnd" cmpd="thinThick">
            <a:solidFill>
              <a:srgbClr val="3C8639"/>
            </a:solidFill>
            <a:prstDash val="solid"/>
            <a:bevel/>
            <a:headEnd type="none"/>
            <a:tailEnd type="ova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D51F2-D61D-4495-B18A-F78D4368E3DC}"/>
              </a:ext>
            </a:extLst>
          </p:cNvPr>
          <p:cNvCxnSpPr>
            <a:cxnSpLocks/>
          </p:cNvCxnSpPr>
          <p:nvPr/>
        </p:nvCxnSpPr>
        <p:spPr>
          <a:xfrm>
            <a:off x="4521198" y="447962"/>
            <a:ext cx="7426036" cy="0"/>
          </a:xfrm>
          <a:prstGeom prst="line">
            <a:avLst/>
          </a:prstGeom>
          <a:ln w="22225"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F0C5564-D5C0-475F-A603-C895BF856DC9}"/>
              </a:ext>
            </a:extLst>
          </p:cNvPr>
          <p:cNvCxnSpPr>
            <a:cxnSpLocks/>
          </p:cNvCxnSpPr>
          <p:nvPr/>
        </p:nvCxnSpPr>
        <p:spPr>
          <a:xfrm>
            <a:off x="5564907" y="512619"/>
            <a:ext cx="6386947" cy="0"/>
          </a:xfrm>
          <a:prstGeom prst="line">
            <a:avLst/>
          </a:prstGeom>
          <a:ln w="19050"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D78F56A-19B0-47DF-8CD7-05D2CED70D2A}"/>
              </a:ext>
            </a:extLst>
          </p:cNvPr>
          <p:cNvCxnSpPr>
            <a:cxnSpLocks/>
          </p:cNvCxnSpPr>
          <p:nvPr/>
        </p:nvCxnSpPr>
        <p:spPr>
          <a:xfrm>
            <a:off x="3579088" y="369455"/>
            <a:ext cx="8368146" cy="0"/>
          </a:xfrm>
          <a:prstGeom prst="line">
            <a:avLst/>
          </a:prstGeom>
          <a:ln w="28575"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A03D110-457C-4C0E-A0C7-C0A126638B98}"/>
              </a:ext>
            </a:extLst>
          </p:cNvPr>
          <p:cNvCxnSpPr/>
          <p:nvPr/>
        </p:nvCxnSpPr>
        <p:spPr>
          <a:xfrm>
            <a:off x="11951854" y="369455"/>
            <a:ext cx="0" cy="1182254"/>
          </a:xfrm>
          <a:prstGeom prst="line">
            <a:avLst/>
          </a:prstGeom>
          <a:ln w="25400">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6A40254-441A-4C96-BBC4-7572668C83D1}"/>
              </a:ext>
            </a:extLst>
          </p:cNvPr>
          <p:cNvCxnSpPr>
            <a:cxnSpLocks/>
          </p:cNvCxnSpPr>
          <p:nvPr/>
        </p:nvCxnSpPr>
        <p:spPr>
          <a:xfrm>
            <a:off x="11891816" y="369455"/>
            <a:ext cx="0" cy="1016000"/>
          </a:xfrm>
          <a:prstGeom prst="line">
            <a:avLst/>
          </a:prstGeom>
          <a:ln w="22225">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F04327A-D94C-43FD-BB7E-BD6C9A94C8AE}"/>
              </a:ext>
            </a:extLst>
          </p:cNvPr>
          <p:cNvCxnSpPr>
            <a:cxnSpLocks/>
          </p:cNvCxnSpPr>
          <p:nvPr/>
        </p:nvCxnSpPr>
        <p:spPr>
          <a:xfrm>
            <a:off x="11818627" y="369455"/>
            <a:ext cx="0" cy="863600"/>
          </a:xfrm>
          <a:prstGeom prst="line">
            <a:avLst/>
          </a:prstGeom>
          <a:ln w="19050">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515E546-3C41-4A7F-A5D9-A71C5F816DDD}"/>
              </a:ext>
            </a:extLst>
          </p:cNvPr>
          <p:cNvCxnSpPr>
            <a:cxnSpLocks/>
          </p:cNvCxnSpPr>
          <p:nvPr/>
        </p:nvCxnSpPr>
        <p:spPr>
          <a:xfrm>
            <a:off x="378689" y="5574146"/>
            <a:ext cx="0" cy="1016000"/>
          </a:xfrm>
          <a:prstGeom prst="line">
            <a:avLst/>
          </a:prstGeom>
          <a:ln w="22225">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5894C3E-4865-4D1F-840E-C3AB559C43A1}"/>
              </a:ext>
            </a:extLst>
          </p:cNvPr>
          <p:cNvCxnSpPr/>
          <p:nvPr/>
        </p:nvCxnSpPr>
        <p:spPr>
          <a:xfrm>
            <a:off x="306407" y="5407892"/>
            <a:ext cx="0" cy="1182254"/>
          </a:xfrm>
          <a:prstGeom prst="line">
            <a:avLst/>
          </a:prstGeom>
          <a:ln w="25400">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1CF3FF1-EC1E-4A6A-9D64-DA08FCE71768}"/>
              </a:ext>
            </a:extLst>
          </p:cNvPr>
          <p:cNvCxnSpPr>
            <a:cxnSpLocks/>
          </p:cNvCxnSpPr>
          <p:nvPr/>
        </p:nvCxnSpPr>
        <p:spPr>
          <a:xfrm>
            <a:off x="451882" y="5733717"/>
            <a:ext cx="0" cy="863600"/>
          </a:xfrm>
          <a:prstGeom prst="line">
            <a:avLst/>
          </a:prstGeom>
          <a:ln w="19050">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999954F5-4268-45DF-B5F5-9B7BA29C03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9493" y="5723932"/>
            <a:ext cx="1006099" cy="866214"/>
          </a:xfrm>
          <a:prstGeom prst="rect">
            <a:avLst/>
          </a:prstGeom>
        </p:spPr>
      </p:pic>
      <p:sp>
        <p:nvSpPr>
          <p:cNvPr id="15" name="TextBox 14">
            <a:extLst>
              <a:ext uri="{FF2B5EF4-FFF2-40B4-BE49-F238E27FC236}">
                <a16:creationId xmlns:a16="http://schemas.microsoft.com/office/drawing/2014/main" id="{A268F494-83FD-486B-B717-D123F9BF2729}"/>
              </a:ext>
            </a:extLst>
          </p:cNvPr>
          <p:cNvSpPr txBox="1"/>
          <p:nvPr/>
        </p:nvSpPr>
        <p:spPr>
          <a:xfrm>
            <a:off x="581104" y="348121"/>
            <a:ext cx="3713887" cy="584775"/>
          </a:xfrm>
          <a:prstGeom prst="rect">
            <a:avLst/>
          </a:prstGeom>
          <a:noFill/>
        </p:spPr>
        <p:txBody>
          <a:bodyPr wrap="square" rtlCol="0">
            <a:spAutoFit/>
          </a:bodyPr>
          <a:lstStyle/>
          <a:p>
            <a:r>
              <a:rPr lang="en-US" sz="3200" b="1" dirty="0" err="1">
                <a:solidFill>
                  <a:srgbClr val="3C8639"/>
                </a:solidFill>
                <a:latin typeface="News Gothic MT" panose="020B0504020203020204" pitchFamily="34" charset="0"/>
              </a:rPr>
              <a:t>Extractivism</a:t>
            </a:r>
            <a:r>
              <a:rPr lang="en-US" sz="3200" b="1" dirty="0">
                <a:solidFill>
                  <a:srgbClr val="3C8639"/>
                </a:solidFill>
                <a:latin typeface="News Gothic MT" panose="020B0504020203020204" pitchFamily="34" charset="0"/>
              </a:rPr>
              <a:t> is:</a:t>
            </a:r>
          </a:p>
        </p:txBody>
      </p:sp>
      <p:sp>
        <p:nvSpPr>
          <p:cNvPr id="16" name="TextBox 15">
            <a:extLst>
              <a:ext uri="{FF2B5EF4-FFF2-40B4-BE49-F238E27FC236}">
                <a16:creationId xmlns:a16="http://schemas.microsoft.com/office/drawing/2014/main" id="{3A3EA002-ED87-4D25-8971-027C0A16E38C}"/>
              </a:ext>
            </a:extLst>
          </p:cNvPr>
          <p:cNvSpPr txBox="1"/>
          <p:nvPr/>
        </p:nvSpPr>
        <p:spPr>
          <a:xfrm>
            <a:off x="754332" y="997552"/>
            <a:ext cx="11361451" cy="5324535"/>
          </a:xfrm>
          <a:prstGeom prst="rect">
            <a:avLst/>
          </a:prstGeom>
          <a:noFill/>
        </p:spPr>
        <p:txBody>
          <a:bodyPr wrap="square" rtlCol="0">
            <a:spAutoFit/>
          </a:bodyPr>
          <a:lstStyle/>
          <a:p>
            <a:r>
              <a:rPr lang="en-US" sz="2000" dirty="0">
                <a:latin typeface="News Gothic MT" panose="020B0504020203020204" pitchFamily="34" charset="0"/>
              </a:rPr>
              <a:t>… a destructive and exploitative model of development</a:t>
            </a:r>
          </a:p>
          <a:p>
            <a:r>
              <a:rPr lang="en-US" sz="2000" dirty="0">
                <a:latin typeface="News Gothic MT" panose="020B0504020203020204" pitchFamily="34" charset="0"/>
              </a:rPr>
              <a:t>… extracts natural resources on a massive scale,</a:t>
            </a:r>
          </a:p>
          <a:p>
            <a:r>
              <a:rPr lang="en-US" sz="2000" dirty="0">
                <a:latin typeface="News Gothic MT" panose="020B0504020203020204" pitchFamily="34" charset="0"/>
              </a:rPr>
              <a:t>… disrupts or destroys biodiversity,</a:t>
            </a:r>
          </a:p>
          <a:p>
            <a:r>
              <a:rPr lang="en-US" sz="2000" dirty="0">
                <a:latin typeface="News Gothic MT" panose="020B0504020203020204" pitchFamily="34" charset="0"/>
              </a:rPr>
              <a:t>… impacts global ecosystems, and</a:t>
            </a:r>
          </a:p>
          <a:p>
            <a:r>
              <a:rPr lang="en-US" sz="2000" dirty="0">
                <a:latin typeface="News Gothic MT" panose="020B0504020203020204" pitchFamily="34" charset="0"/>
              </a:rPr>
              <a:t>… devastates the health and well-being of local communities,</a:t>
            </a:r>
          </a:p>
          <a:p>
            <a:r>
              <a:rPr lang="en-US" sz="2000" dirty="0">
                <a:latin typeface="News Gothic MT" panose="020B0504020203020204" pitchFamily="34" charset="0"/>
              </a:rPr>
              <a:t>… while creating significant economic profits for the privileged few.</a:t>
            </a:r>
          </a:p>
          <a:p>
            <a:endParaRPr lang="en-US" sz="2400" dirty="0">
              <a:latin typeface="News Gothic MT" panose="020B0504020203020204" pitchFamily="34" charset="0"/>
            </a:endParaRPr>
          </a:p>
          <a:p>
            <a:r>
              <a:rPr lang="es-ES" sz="3200" b="1" dirty="0">
                <a:solidFill>
                  <a:srgbClr val="3C8639"/>
                </a:solidFill>
                <a:latin typeface="News Gothic MT" panose="020B0504020203020204" pitchFamily="34" charset="0"/>
              </a:rPr>
              <a:t>El </a:t>
            </a:r>
            <a:r>
              <a:rPr lang="es-ES" sz="3200" b="1" dirty="0" err="1">
                <a:solidFill>
                  <a:srgbClr val="3C8639"/>
                </a:solidFill>
                <a:latin typeface="News Gothic MT" panose="020B0504020203020204" pitchFamily="34" charset="0"/>
              </a:rPr>
              <a:t>extractivismo</a:t>
            </a:r>
            <a:r>
              <a:rPr lang="es-ES" sz="3200" b="1" dirty="0">
                <a:solidFill>
                  <a:srgbClr val="3C8639"/>
                </a:solidFill>
                <a:latin typeface="News Gothic MT" panose="020B0504020203020204" pitchFamily="34" charset="0"/>
              </a:rPr>
              <a:t> es:</a:t>
            </a:r>
          </a:p>
          <a:p>
            <a:endParaRPr lang="es-ES" sz="2000" dirty="0">
              <a:latin typeface="News Gothic MT" panose="020B0504020203020204" pitchFamily="34" charset="0"/>
            </a:endParaRPr>
          </a:p>
          <a:p>
            <a:r>
              <a:rPr lang="es-ES" sz="2000" dirty="0">
                <a:latin typeface="News Gothic MT" panose="020B0504020203020204" pitchFamily="34" charset="0"/>
              </a:rPr>
              <a:t>… un modelo de desarrollo destructivo y explotador</a:t>
            </a:r>
          </a:p>
          <a:p>
            <a:r>
              <a:rPr lang="es-ES" sz="2000" dirty="0">
                <a:latin typeface="News Gothic MT" panose="020B0504020203020204" pitchFamily="34" charset="0"/>
              </a:rPr>
              <a:t>… extrae recursos naturales a gran masiva,</a:t>
            </a:r>
          </a:p>
          <a:p>
            <a:r>
              <a:rPr lang="es-ES" sz="2000" dirty="0">
                <a:latin typeface="News Gothic MT" panose="020B0504020203020204" pitchFamily="34" charset="0"/>
              </a:rPr>
              <a:t>… perturba o destruye la biodiversidad,</a:t>
            </a:r>
          </a:p>
          <a:p>
            <a:r>
              <a:rPr lang="es-ES" sz="2000" dirty="0">
                <a:latin typeface="News Gothic MT" panose="020B0504020203020204" pitchFamily="34" charset="0"/>
              </a:rPr>
              <a:t>… impacta en los ecosistemas globales, y</a:t>
            </a:r>
          </a:p>
          <a:p>
            <a:r>
              <a:rPr lang="es-ES" sz="2000" dirty="0">
                <a:latin typeface="News Gothic MT" panose="020B0504020203020204" pitchFamily="34" charset="0"/>
              </a:rPr>
              <a:t>… devasta la salud y el bienestar de las comunidades locales,</a:t>
            </a:r>
          </a:p>
          <a:p>
            <a:r>
              <a:rPr lang="es-ES" sz="2000" dirty="0">
                <a:latin typeface="News Gothic MT" panose="020B0504020203020204" pitchFamily="34" charset="0"/>
              </a:rPr>
              <a:t>… al tiempo que crea importantes beneficios económicos para unos pocos privilegiados.</a:t>
            </a:r>
          </a:p>
          <a:p>
            <a:endParaRPr lang="en-US" sz="2400" dirty="0">
              <a:latin typeface="News Gothic MT" panose="020B0504020203020204" pitchFamily="34" charset="0"/>
            </a:endParaRPr>
          </a:p>
        </p:txBody>
      </p:sp>
      <p:pic>
        <p:nvPicPr>
          <p:cNvPr id="17" name="Picture 1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962281" y="2882537"/>
            <a:ext cx="3679992" cy="2453327"/>
          </a:xfrm>
          <a:prstGeom prst="rect">
            <a:avLst/>
          </a:prstGeom>
          <a:ln w="19050">
            <a:solidFill>
              <a:schemeClr val="tx1"/>
            </a:solidFill>
          </a:ln>
        </p:spPr>
      </p:pic>
    </p:spTree>
    <p:extLst>
      <p:ext uri="{BB962C8B-B14F-4D97-AF65-F5344CB8AC3E}">
        <p14:creationId xmlns:p14="http://schemas.microsoft.com/office/powerpoint/2010/main" val="298301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4FE9AC6C-1B9A-4424-8282-6C635EFD9294}"/>
              </a:ext>
            </a:extLst>
          </p:cNvPr>
          <p:cNvCxnSpPr>
            <a:cxnSpLocks/>
          </p:cNvCxnSpPr>
          <p:nvPr/>
        </p:nvCxnSpPr>
        <p:spPr>
          <a:xfrm>
            <a:off x="311822" y="6590146"/>
            <a:ext cx="8368146" cy="0"/>
          </a:xfrm>
          <a:prstGeom prst="line">
            <a:avLst/>
          </a:prstGeom>
          <a:ln w="28575" cap="rnd" cmpd="thinThick">
            <a:solidFill>
              <a:srgbClr val="3C8639"/>
            </a:solidFill>
            <a:prstDash val="solid"/>
            <a:round/>
            <a:headEnd type="none"/>
            <a:tailEnd type="ova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1521663-357D-4CB1-86AA-D0D02FB42671}"/>
              </a:ext>
            </a:extLst>
          </p:cNvPr>
          <p:cNvCxnSpPr>
            <a:cxnSpLocks/>
          </p:cNvCxnSpPr>
          <p:nvPr/>
        </p:nvCxnSpPr>
        <p:spPr>
          <a:xfrm>
            <a:off x="311822" y="6520870"/>
            <a:ext cx="7426036" cy="0"/>
          </a:xfrm>
          <a:prstGeom prst="line">
            <a:avLst/>
          </a:prstGeom>
          <a:ln w="22225" cap="rnd" cmpd="thinThick">
            <a:solidFill>
              <a:srgbClr val="3C8639"/>
            </a:solidFill>
            <a:prstDash val="solid"/>
            <a:bevel/>
            <a:headEnd type="none"/>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B3F3DD-4D86-485F-B577-70E4255D7E3C}"/>
              </a:ext>
            </a:extLst>
          </p:cNvPr>
          <p:cNvCxnSpPr>
            <a:cxnSpLocks/>
          </p:cNvCxnSpPr>
          <p:nvPr/>
        </p:nvCxnSpPr>
        <p:spPr>
          <a:xfrm>
            <a:off x="311822" y="6447078"/>
            <a:ext cx="6386947" cy="0"/>
          </a:xfrm>
          <a:prstGeom prst="line">
            <a:avLst/>
          </a:prstGeom>
          <a:ln w="19050" cap="rnd" cmpd="thinThick">
            <a:solidFill>
              <a:srgbClr val="3C8639"/>
            </a:solidFill>
            <a:prstDash val="solid"/>
            <a:bevel/>
            <a:headEnd type="none"/>
            <a:tailEnd type="ova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D51F2-D61D-4495-B18A-F78D4368E3DC}"/>
              </a:ext>
            </a:extLst>
          </p:cNvPr>
          <p:cNvCxnSpPr>
            <a:cxnSpLocks/>
          </p:cNvCxnSpPr>
          <p:nvPr/>
        </p:nvCxnSpPr>
        <p:spPr>
          <a:xfrm>
            <a:off x="4521198" y="447962"/>
            <a:ext cx="7426036" cy="0"/>
          </a:xfrm>
          <a:prstGeom prst="line">
            <a:avLst/>
          </a:prstGeom>
          <a:ln w="22225"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F0C5564-D5C0-475F-A603-C895BF856DC9}"/>
              </a:ext>
            </a:extLst>
          </p:cNvPr>
          <p:cNvCxnSpPr>
            <a:cxnSpLocks/>
          </p:cNvCxnSpPr>
          <p:nvPr/>
        </p:nvCxnSpPr>
        <p:spPr>
          <a:xfrm>
            <a:off x="5564907" y="512619"/>
            <a:ext cx="6386947" cy="0"/>
          </a:xfrm>
          <a:prstGeom prst="line">
            <a:avLst/>
          </a:prstGeom>
          <a:ln w="19050"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D78F56A-19B0-47DF-8CD7-05D2CED70D2A}"/>
              </a:ext>
            </a:extLst>
          </p:cNvPr>
          <p:cNvCxnSpPr>
            <a:cxnSpLocks/>
          </p:cNvCxnSpPr>
          <p:nvPr/>
        </p:nvCxnSpPr>
        <p:spPr>
          <a:xfrm>
            <a:off x="3579088" y="369455"/>
            <a:ext cx="8368146" cy="0"/>
          </a:xfrm>
          <a:prstGeom prst="line">
            <a:avLst/>
          </a:prstGeom>
          <a:ln w="28575"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A03D110-457C-4C0E-A0C7-C0A126638B98}"/>
              </a:ext>
            </a:extLst>
          </p:cNvPr>
          <p:cNvCxnSpPr/>
          <p:nvPr/>
        </p:nvCxnSpPr>
        <p:spPr>
          <a:xfrm>
            <a:off x="11951854" y="369455"/>
            <a:ext cx="0" cy="1182254"/>
          </a:xfrm>
          <a:prstGeom prst="line">
            <a:avLst/>
          </a:prstGeom>
          <a:ln w="25400">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6A40254-441A-4C96-BBC4-7572668C83D1}"/>
              </a:ext>
            </a:extLst>
          </p:cNvPr>
          <p:cNvCxnSpPr>
            <a:cxnSpLocks/>
          </p:cNvCxnSpPr>
          <p:nvPr/>
        </p:nvCxnSpPr>
        <p:spPr>
          <a:xfrm>
            <a:off x="11891816" y="369455"/>
            <a:ext cx="0" cy="1016000"/>
          </a:xfrm>
          <a:prstGeom prst="line">
            <a:avLst/>
          </a:prstGeom>
          <a:ln w="22225">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F04327A-D94C-43FD-BB7E-BD6C9A94C8AE}"/>
              </a:ext>
            </a:extLst>
          </p:cNvPr>
          <p:cNvCxnSpPr>
            <a:cxnSpLocks/>
          </p:cNvCxnSpPr>
          <p:nvPr/>
        </p:nvCxnSpPr>
        <p:spPr>
          <a:xfrm>
            <a:off x="11818627" y="369455"/>
            <a:ext cx="0" cy="863600"/>
          </a:xfrm>
          <a:prstGeom prst="line">
            <a:avLst/>
          </a:prstGeom>
          <a:ln w="19050">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515E546-3C41-4A7F-A5D9-A71C5F816DDD}"/>
              </a:ext>
            </a:extLst>
          </p:cNvPr>
          <p:cNvCxnSpPr>
            <a:cxnSpLocks/>
          </p:cNvCxnSpPr>
          <p:nvPr/>
        </p:nvCxnSpPr>
        <p:spPr>
          <a:xfrm>
            <a:off x="378689" y="5574146"/>
            <a:ext cx="0" cy="1016000"/>
          </a:xfrm>
          <a:prstGeom prst="line">
            <a:avLst/>
          </a:prstGeom>
          <a:ln w="22225">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5894C3E-4865-4D1F-840E-C3AB559C43A1}"/>
              </a:ext>
            </a:extLst>
          </p:cNvPr>
          <p:cNvCxnSpPr/>
          <p:nvPr/>
        </p:nvCxnSpPr>
        <p:spPr>
          <a:xfrm>
            <a:off x="306407" y="5407892"/>
            <a:ext cx="0" cy="1182254"/>
          </a:xfrm>
          <a:prstGeom prst="line">
            <a:avLst/>
          </a:prstGeom>
          <a:ln w="25400">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1CF3FF1-EC1E-4A6A-9D64-DA08FCE71768}"/>
              </a:ext>
            </a:extLst>
          </p:cNvPr>
          <p:cNvCxnSpPr>
            <a:cxnSpLocks/>
          </p:cNvCxnSpPr>
          <p:nvPr/>
        </p:nvCxnSpPr>
        <p:spPr>
          <a:xfrm>
            <a:off x="451882" y="5733717"/>
            <a:ext cx="0" cy="863600"/>
          </a:xfrm>
          <a:prstGeom prst="line">
            <a:avLst/>
          </a:prstGeom>
          <a:ln w="19050">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B819622-EB19-4BE4-ADA7-6B8DEFBB8B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9493" y="5723932"/>
            <a:ext cx="1006099" cy="866214"/>
          </a:xfrm>
          <a:prstGeom prst="rect">
            <a:avLst/>
          </a:prstGeom>
        </p:spPr>
      </p:pic>
      <p:sp>
        <p:nvSpPr>
          <p:cNvPr id="15" name="Content Placeholder 2">
            <a:extLst>
              <a:ext uri="{FF2B5EF4-FFF2-40B4-BE49-F238E27FC236}">
                <a16:creationId xmlns:a16="http://schemas.microsoft.com/office/drawing/2014/main" id="{73DA2534-0E56-46FD-950B-532B91304200}"/>
              </a:ext>
            </a:extLst>
          </p:cNvPr>
          <p:cNvSpPr txBox="1">
            <a:spLocks/>
          </p:cNvSpPr>
          <p:nvPr/>
        </p:nvSpPr>
        <p:spPr>
          <a:xfrm>
            <a:off x="766776" y="1015914"/>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dirty="0">
                <a:latin typeface="News Gothic MT" panose="020B0504020203020204" pitchFamily="34" charset="0"/>
              </a:rPr>
              <a:t>Group Sharing/</a:t>
            </a:r>
            <a:r>
              <a:rPr lang="en-US" sz="3200" dirty="0" err="1">
                <a:latin typeface="News Gothic MT" panose="020B0504020203020204" pitchFamily="34" charset="0"/>
              </a:rPr>
              <a:t>Intercambio</a:t>
            </a:r>
            <a:r>
              <a:rPr lang="en-US" sz="3200" dirty="0">
                <a:latin typeface="News Gothic MT" panose="020B0504020203020204" pitchFamily="34" charset="0"/>
              </a:rPr>
              <a:t> </a:t>
            </a:r>
            <a:r>
              <a:rPr lang="en-US" sz="3200" dirty="0" err="1">
                <a:latin typeface="News Gothic MT" panose="020B0504020203020204" pitchFamily="34" charset="0"/>
              </a:rPr>
              <a:t>en</a:t>
            </a:r>
            <a:r>
              <a:rPr lang="en-US" sz="3200" dirty="0">
                <a:latin typeface="News Gothic MT" panose="020B0504020203020204" pitchFamily="34" charset="0"/>
              </a:rPr>
              <a:t> </a:t>
            </a:r>
            <a:r>
              <a:rPr lang="en-US" sz="3200" dirty="0" err="1">
                <a:latin typeface="News Gothic MT" panose="020B0504020203020204" pitchFamily="34" charset="0"/>
              </a:rPr>
              <a:t>grupo</a:t>
            </a:r>
            <a:endParaRPr lang="en-US" sz="3200" dirty="0">
              <a:latin typeface="News Gothic MT" panose="020B0504020203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9065" y="1887436"/>
            <a:ext cx="5590903" cy="4193177"/>
          </a:xfrm>
          <a:prstGeom prst="rect">
            <a:avLst/>
          </a:prstGeom>
        </p:spPr>
      </p:pic>
    </p:spTree>
    <p:extLst>
      <p:ext uri="{BB962C8B-B14F-4D97-AF65-F5344CB8AC3E}">
        <p14:creationId xmlns:p14="http://schemas.microsoft.com/office/powerpoint/2010/main" val="692275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4FE9AC6C-1B9A-4424-8282-6C635EFD9294}"/>
              </a:ext>
            </a:extLst>
          </p:cNvPr>
          <p:cNvCxnSpPr>
            <a:cxnSpLocks/>
          </p:cNvCxnSpPr>
          <p:nvPr/>
        </p:nvCxnSpPr>
        <p:spPr>
          <a:xfrm>
            <a:off x="311822" y="6590146"/>
            <a:ext cx="8368146" cy="0"/>
          </a:xfrm>
          <a:prstGeom prst="line">
            <a:avLst/>
          </a:prstGeom>
          <a:ln w="28575" cap="rnd" cmpd="thinThick">
            <a:solidFill>
              <a:srgbClr val="3C8639"/>
            </a:solidFill>
            <a:prstDash val="solid"/>
            <a:round/>
            <a:headEnd type="none"/>
            <a:tailEnd type="ova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1521663-357D-4CB1-86AA-D0D02FB42671}"/>
              </a:ext>
            </a:extLst>
          </p:cNvPr>
          <p:cNvCxnSpPr>
            <a:cxnSpLocks/>
          </p:cNvCxnSpPr>
          <p:nvPr/>
        </p:nvCxnSpPr>
        <p:spPr>
          <a:xfrm>
            <a:off x="311822" y="6520870"/>
            <a:ext cx="7426036" cy="0"/>
          </a:xfrm>
          <a:prstGeom prst="line">
            <a:avLst/>
          </a:prstGeom>
          <a:ln w="22225" cap="rnd" cmpd="thinThick">
            <a:solidFill>
              <a:srgbClr val="3C8639"/>
            </a:solidFill>
            <a:prstDash val="solid"/>
            <a:bevel/>
            <a:headEnd type="none"/>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B3F3DD-4D86-485F-B577-70E4255D7E3C}"/>
              </a:ext>
            </a:extLst>
          </p:cNvPr>
          <p:cNvCxnSpPr>
            <a:cxnSpLocks/>
          </p:cNvCxnSpPr>
          <p:nvPr/>
        </p:nvCxnSpPr>
        <p:spPr>
          <a:xfrm>
            <a:off x="311822" y="6447078"/>
            <a:ext cx="6386947" cy="0"/>
          </a:xfrm>
          <a:prstGeom prst="line">
            <a:avLst/>
          </a:prstGeom>
          <a:ln w="19050" cap="rnd" cmpd="thinThick">
            <a:solidFill>
              <a:srgbClr val="3C8639"/>
            </a:solidFill>
            <a:prstDash val="solid"/>
            <a:bevel/>
            <a:headEnd type="none"/>
            <a:tailEnd type="ova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D51F2-D61D-4495-B18A-F78D4368E3DC}"/>
              </a:ext>
            </a:extLst>
          </p:cNvPr>
          <p:cNvCxnSpPr>
            <a:cxnSpLocks/>
          </p:cNvCxnSpPr>
          <p:nvPr/>
        </p:nvCxnSpPr>
        <p:spPr>
          <a:xfrm>
            <a:off x="4521198" y="447962"/>
            <a:ext cx="7426036" cy="0"/>
          </a:xfrm>
          <a:prstGeom prst="line">
            <a:avLst/>
          </a:prstGeom>
          <a:ln w="22225"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F0C5564-D5C0-475F-A603-C895BF856DC9}"/>
              </a:ext>
            </a:extLst>
          </p:cNvPr>
          <p:cNvCxnSpPr>
            <a:cxnSpLocks/>
          </p:cNvCxnSpPr>
          <p:nvPr/>
        </p:nvCxnSpPr>
        <p:spPr>
          <a:xfrm>
            <a:off x="5564907" y="512619"/>
            <a:ext cx="6386947" cy="0"/>
          </a:xfrm>
          <a:prstGeom prst="line">
            <a:avLst/>
          </a:prstGeom>
          <a:ln w="19050"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D78F56A-19B0-47DF-8CD7-05D2CED70D2A}"/>
              </a:ext>
            </a:extLst>
          </p:cNvPr>
          <p:cNvCxnSpPr>
            <a:cxnSpLocks/>
          </p:cNvCxnSpPr>
          <p:nvPr/>
        </p:nvCxnSpPr>
        <p:spPr>
          <a:xfrm>
            <a:off x="3579088" y="369455"/>
            <a:ext cx="8368146" cy="0"/>
          </a:xfrm>
          <a:prstGeom prst="line">
            <a:avLst/>
          </a:prstGeom>
          <a:ln w="28575"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A03D110-457C-4C0E-A0C7-C0A126638B98}"/>
              </a:ext>
            </a:extLst>
          </p:cNvPr>
          <p:cNvCxnSpPr/>
          <p:nvPr/>
        </p:nvCxnSpPr>
        <p:spPr>
          <a:xfrm>
            <a:off x="11951854" y="369455"/>
            <a:ext cx="0" cy="1182254"/>
          </a:xfrm>
          <a:prstGeom prst="line">
            <a:avLst/>
          </a:prstGeom>
          <a:ln w="25400">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6A40254-441A-4C96-BBC4-7572668C83D1}"/>
              </a:ext>
            </a:extLst>
          </p:cNvPr>
          <p:cNvCxnSpPr>
            <a:cxnSpLocks/>
          </p:cNvCxnSpPr>
          <p:nvPr/>
        </p:nvCxnSpPr>
        <p:spPr>
          <a:xfrm>
            <a:off x="11891816" y="369455"/>
            <a:ext cx="0" cy="1016000"/>
          </a:xfrm>
          <a:prstGeom prst="line">
            <a:avLst/>
          </a:prstGeom>
          <a:ln w="22225">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F04327A-D94C-43FD-BB7E-BD6C9A94C8AE}"/>
              </a:ext>
            </a:extLst>
          </p:cNvPr>
          <p:cNvCxnSpPr>
            <a:cxnSpLocks/>
          </p:cNvCxnSpPr>
          <p:nvPr/>
        </p:nvCxnSpPr>
        <p:spPr>
          <a:xfrm>
            <a:off x="11818627" y="369455"/>
            <a:ext cx="0" cy="863600"/>
          </a:xfrm>
          <a:prstGeom prst="line">
            <a:avLst/>
          </a:prstGeom>
          <a:ln w="19050">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515E546-3C41-4A7F-A5D9-A71C5F816DDD}"/>
              </a:ext>
            </a:extLst>
          </p:cNvPr>
          <p:cNvCxnSpPr>
            <a:cxnSpLocks/>
          </p:cNvCxnSpPr>
          <p:nvPr/>
        </p:nvCxnSpPr>
        <p:spPr>
          <a:xfrm>
            <a:off x="378689" y="5574146"/>
            <a:ext cx="0" cy="1016000"/>
          </a:xfrm>
          <a:prstGeom prst="line">
            <a:avLst/>
          </a:prstGeom>
          <a:ln w="22225">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5894C3E-4865-4D1F-840E-C3AB559C43A1}"/>
              </a:ext>
            </a:extLst>
          </p:cNvPr>
          <p:cNvCxnSpPr/>
          <p:nvPr/>
        </p:nvCxnSpPr>
        <p:spPr>
          <a:xfrm>
            <a:off x="306407" y="5407892"/>
            <a:ext cx="0" cy="1182254"/>
          </a:xfrm>
          <a:prstGeom prst="line">
            <a:avLst/>
          </a:prstGeom>
          <a:ln w="25400">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1CF3FF1-EC1E-4A6A-9D64-DA08FCE71768}"/>
              </a:ext>
            </a:extLst>
          </p:cNvPr>
          <p:cNvCxnSpPr>
            <a:cxnSpLocks/>
          </p:cNvCxnSpPr>
          <p:nvPr/>
        </p:nvCxnSpPr>
        <p:spPr>
          <a:xfrm>
            <a:off x="451882" y="5733717"/>
            <a:ext cx="0" cy="863600"/>
          </a:xfrm>
          <a:prstGeom prst="line">
            <a:avLst/>
          </a:prstGeom>
          <a:ln w="19050">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2E8E1594-5E2C-45FE-9440-0E24D91984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9493" y="5723932"/>
            <a:ext cx="1006099" cy="866214"/>
          </a:xfrm>
          <a:prstGeom prst="rect">
            <a:avLst/>
          </a:prstGeom>
        </p:spPr>
      </p:pic>
      <p:pic>
        <p:nvPicPr>
          <p:cNvPr id="15" name="Story Behind the Story_ What a Canadian company (Aura Minerals) didn't want us to see in Azacualpa.mp4" descr="Story Behind the Story_ What a Canadian company (Aura Minerals) didn't want us to see in Azacualpa.mp4">
            <a:hlinkClick r:id="" action="ppaction://media"/>
            <a:extLst>
              <a:ext uri="{FF2B5EF4-FFF2-40B4-BE49-F238E27FC236}">
                <a16:creationId xmlns:a16="http://schemas.microsoft.com/office/drawing/2014/main" id="{7F0B00E5-21C7-43DA-81CE-4804FFC919C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28056" y="1341076"/>
            <a:ext cx="7735887" cy="4351338"/>
          </a:xfrm>
          <a:prstGeom prst="rect">
            <a:avLst/>
          </a:prstGeom>
        </p:spPr>
      </p:pic>
    </p:spTree>
    <p:extLst>
      <p:ext uri="{BB962C8B-B14F-4D97-AF65-F5344CB8AC3E}">
        <p14:creationId xmlns:p14="http://schemas.microsoft.com/office/powerpoint/2010/main" val="287832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48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
                                        </p:tgtEl>
                                      </p:cBhvr>
                                    </p:cmd>
                                  </p:childTnLst>
                                </p:cTn>
                              </p:par>
                            </p:childTnLst>
                          </p:cTn>
                        </p:par>
                      </p:childTnLst>
                    </p:cTn>
                  </p:par>
                </p:childTnLst>
              </p:cTn>
              <p:nextCondLst>
                <p:cond evt="onClick" delay="0">
                  <p:tgtEl>
                    <p:spTgt spid="15"/>
                  </p:tgtEl>
                </p:cond>
              </p:nextCondLst>
            </p:seq>
            <p:video>
              <p:cMediaNode vol="80000">
                <p:cTn id="12" fill="hold" display="0">
                  <p:stCondLst>
                    <p:cond delay="indefinite"/>
                  </p:stCondLst>
                </p:cTn>
                <p:tgtEl>
                  <p:spTgt spid="1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4FE9AC6C-1B9A-4424-8282-6C635EFD9294}"/>
              </a:ext>
            </a:extLst>
          </p:cNvPr>
          <p:cNvCxnSpPr>
            <a:cxnSpLocks/>
          </p:cNvCxnSpPr>
          <p:nvPr/>
        </p:nvCxnSpPr>
        <p:spPr>
          <a:xfrm>
            <a:off x="311822" y="6590146"/>
            <a:ext cx="8368146" cy="0"/>
          </a:xfrm>
          <a:prstGeom prst="line">
            <a:avLst/>
          </a:prstGeom>
          <a:ln w="28575" cap="rnd" cmpd="thinThick">
            <a:solidFill>
              <a:srgbClr val="3C8639"/>
            </a:solidFill>
            <a:prstDash val="solid"/>
            <a:round/>
            <a:headEnd type="none"/>
            <a:tailEnd type="ova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1521663-357D-4CB1-86AA-D0D02FB42671}"/>
              </a:ext>
            </a:extLst>
          </p:cNvPr>
          <p:cNvCxnSpPr>
            <a:cxnSpLocks/>
          </p:cNvCxnSpPr>
          <p:nvPr/>
        </p:nvCxnSpPr>
        <p:spPr>
          <a:xfrm>
            <a:off x="311822" y="6520870"/>
            <a:ext cx="7426036" cy="0"/>
          </a:xfrm>
          <a:prstGeom prst="line">
            <a:avLst/>
          </a:prstGeom>
          <a:ln w="22225" cap="rnd" cmpd="thinThick">
            <a:solidFill>
              <a:srgbClr val="3C8639"/>
            </a:solidFill>
            <a:prstDash val="solid"/>
            <a:bevel/>
            <a:headEnd type="none"/>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B3F3DD-4D86-485F-B577-70E4255D7E3C}"/>
              </a:ext>
            </a:extLst>
          </p:cNvPr>
          <p:cNvCxnSpPr>
            <a:cxnSpLocks/>
          </p:cNvCxnSpPr>
          <p:nvPr/>
        </p:nvCxnSpPr>
        <p:spPr>
          <a:xfrm>
            <a:off x="311822" y="6447078"/>
            <a:ext cx="6386947" cy="0"/>
          </a:xfrm>
          <a:prstGeom prst="line">
            <a:avLst/>
          </a:prstGeom>
          <a:ln w="19050" cap="rnd" cmpd="thinThick">
            <a:solidFill>
              <a:srgbClr val="3C8639"/>
            </a:solidFill>
            <a:prstDash val="solid"/>
            <a:bevel/>
            <a:headEnd type="none"/>
            <a:tailEnd type="ova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D51F2-D61D-4495-B18A-F78D4368E3DC}"/>
              </a:ext>
            </a:extLst>
          </p:cNvPr>
          <p:cNvCxnSpPr>
            <a:cxnSpLocks/>
          </p:cNvCxnSpPr>
          <p:nvPr/>
        </p:nvCxnSpPr>
        <p:spPr>
          <a:xfrm>
            <a:off x="4521198" y="447962"/>
            <a:ext cx="7426036" cy="0"/>
          </a:xfrm>
          <a:prstGeom prst="line">
            <a:avLst/>
          </a:prstGeom>
          <a:ln w="22225"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F0C5564-D5C0-475F-A603-C895BF856DC9}"/>
              </a:ext>
            </a:extLst>
          </p:cNvPr>
          <p:cNvCxnSpPr>
            <a:cxnSpLocks/>
          </p:cNvCxnSpPr>
          <p:nvPr/>
        </p:nvCxnSpPr>
        <p:spPr>
          <a:xfrm>
            <a:off x="5564907" y="512619"/>
            <a:ext cx="6386947" cy="0"/>
          </a:xfrm>
          <a:prstGeom prst="line">
            <a:avLst/>
          </a:prstGeom>
          <a:ln w="19050"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D78F56A-19B0-47DF-8CD7-05D2CED70D2A}"/>
              </a:ext>
            </a:extLst>
          </p:cNvPr>
          <p:cNvCxnSpPr>
            <a:cxnSpLocks/>
          </p:cNvCxnSpPr>
          <p:nvPr/>
        </p:nvCxnSpPr>
        <p:spPr>
          <a:xfrm>
            <a:off x="3579088" y="369455"/>
            <a:ext cx="8368146" cy="0"/>
          </a:xfrm>
          <a:prstGeom prst="line">
            <a:avLst/>
          </a:prstGeom>
          <a:ln w="28575"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A03D110-457C-4C0E-A0C7-C0A126638B98}"/>
              </a:ext>
            </a:extLst>
          </p:cNvPr>
          <p:cNvCxnSpPr/>
          <p:nvPr/>
        </p:nvCxnSpPr>
        <p:spPr>
          <a:xfrm>
            <a:off x="11951854" y="369455"/>
            <a:ext cx="0" cy="1182254"/>
          </a:xfrm>
          <a:prstGeom prst="line">
            <a:avLst/>
          </a:prstGeom>
          <a:ln w="25400">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6A40254-441A-4C96-BBC4-7572668C83D1}"/>
              </a:ext>
            </a:extLst>
          </p:cNvPr>
          <p:cNvCxnSpPr>
            <a:cxnSpLocks/>
          </p:cNvCxnSpPr>
          <p:nvPr/>
        </p:nvCxnSpPr>
        <p:spPr>
          <a:xfrm>
            <a:off x="11891816" y="369455"/>
            <a:ext cx="0" cy="1016000"/>
          </a:xfrm>
          <a:prstGeom prst="line">
            <a:avLst/>
          </a:prstGeom>
          <a:ln w="22225">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F04327A-D94C-43FD-BB7E-BD6C9A94C8AE}"/>
              </a:ext>
            </a:extLst>
          </p:cNvPr>
          <p:cNvCxnSpPr>
            <a:cxnSpLocks/>
          </p:cNvCxnSpPr>
          <p:nvPr/>
        </p:nvCxnSpPr>
        <p:spPr>
          <a:xfrm>
            <a:off x="11818627" y="369455"/>
            <a:ext cx="0" cy="863600"/>
          </a:xfrm>
          <a:prstGeom prst="line">
            <a:avLst/>
          </a:prstGeom>
          <a:ln w="19050">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515E546-3C41-4A7F-A5D9-A71C5F816DDD}"/>
              </a:ext>
            </a:extLst>
          </p:cNvPr>
          <p:cNvCxnSpPr>
            <a:cxnSpLocks/>
          </p:cNvCxnSpPr>
          <p:nvPr/>
        </p:nvCxnSpPr>
        <p:spPr>
          <a:xfrm>
            <a:off x="378689" y="5574146"/>
            <a:ext cx="0" cy="1016000"/>
          </a:xfrm>
          <a:prstGeom prst="line">
            <a:avLst/>
          </a:prstGeom>
          <a:ln w="22225">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5894C3E-4865-4D1F-840E-C3AB559C43A1}"/>
              </a:ext>
            </a:extLst>
          </p:cNvPr>
          <p:cNvCxnSpPr/>
          <p:nvPr/>
        </p:nvCxnSpPr>
        <p:spPr>
          <a:xfrm>
            <a:off x="306407" y="5407892"/>
            <a:ext cx="0" cy="1182254"/>
          </a:xfrm>
          <a:prstGeom prst="line">
            <a:avLst/>
          </a:prstGeom>
          <a:ln w="25400">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1CF3FF1-EC1E-4A6A-9D64-DA08FCE71768}"/>
              </a:ext>
            </a:extLst>
          </p:cNvPr>
          <p:cNvCxnSpPr>
            <a:cxnSpLocks/>
          </p:cNvCxnSpPr>
          <p:nvPr/>
        </p:nvCxnSpPr>
        <p:spPr>
          <a:xfrm>
            <a:off x="451882" y="5733717"/>
            <a:ext cx="0" cy="863600"/>
          </a:xfrm>
          <a:prstGeom prst="line">
            <a:avLst/>
          </a:prstGeom>
          <a:ln w="19050">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2E8E1594-5E2C-45FE-9440-0E24D91984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9493" y="5723932"/>
            <a:ext cx="1006099" cy="866214"/>
          </a:xfrm>
          <a:prstGeom prst="rect">
            <a:avLst/>
          </a:prstGeom>
        </p:spPr>
      </p:pic>
      <p:pic>
        <p:nvPicPr>
          <p:cNvPr id="16" name="Picture 15">
            <a:extLst>
              <a:ext uri="{FF2B5EF4-FFF2-40B4-BE49-F238E27FC236}">
                <a16:creationId xmlns:a16="http://schemas.microsoft.com/office/drawing/2014/main" id="{311DFAF5-51B8-44A2-9614-DD1B159001A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46154" y="369455"/>
            <a:ext cx="4321061" cy="5591962"/>
          </a:xfrm>
          <a:prstGeom prst="rect">
            <a:avLst/>
          </a:prstGeom>
        </p:spPr>
      </p:pic>
      <p:sp>
        <p:nvSpPr>
          <p:cNvPr id="23" name="TextBox 22">
            <a:extLst>
              <a:ext uri="{FF2B5EF4-FFF2-40B4-BE49-F238E27FC236}">
                <a16:creationId xmlns:a16="http://schemas.microsoft.com/office/drawing/2014/main" id="{11E51852-EC0D-4266-8327-458C51CAADA1}"/>
              </a:ext>
            </a:extLst>
          </p:cNvPr>
          <p:cNvSpPr txBox="1"/>
          <p:nvPr/>
        </p:nvSpPr>
        <p:spPr>
          <a:xfrm>
            <a:off x="535220" y="1034841"/>
            <a:ext cx="655089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961A4B"/>
                </a:solidFill>
                <a:latin typeface="News Gothic MT" panose="020B0504020203020204" pitchFamily="34" charset="0"/>
                <a:cs typeface="Calibri"/>
              </a:rPr>
              <a:t>Deep Listening</a:t>
            </a:r>
          </a:p>
          <a:p>
            <a:r>
              <a:rPr lang="en-US" i="1" dirty="0">
                <a:latin typeface="News Gothic MT" panose="020B0504020203020204" pitchFamily="34" charset="0"/>
                <a:cs typeface="Calibri"/>
              </a:rPr>
              <a:t>Centering ourselves in the stories of those most impacted</a:t>
            </a:r>
          </a:p>
          <a:p>
            <a:endParaRPr lang="en-US" dirty="0">
              <a:latin typeface="News Gothic MT" panose="020B0504020203020204" pitchFamily="34" charset="0"/>
              <a:cs typeface="Calibri"/>
            </a:endParaRPr>
          </a:p>
          <a:p>
            <a:r>
              <a:rPr lang="en-US" dirty="0">
                <a:latin typeface="News Gothic MT" panose="020B0504020203020204" pitchFamily="34" charset="0"/>
                <a:cs typeface="Calibri"/>
              </a:rPr>
              <a:t>Listen with the whole heart to hear the impact of extractive industries on people, communities and Earth.</a:t>
            </a:r>
          </a:p>
        </p:txBody>
      </p:sp>
      <p:pic>
        <p:nvPicPr>
          <p:cNvPr id="3" name="Picture 2">
            <a:extLst>
              <a:ext uri="{FF2B5EF4-FFF2-40B4-BE49-F238E27FC236}">
                <a16:creationId xmlns:a16="http://schemas.microsoft.com/office/drawing/2014/main" id="{6FC4D968-0D91-1E49-8058-09745CAA24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115" y="2259807"/>
            <a:ext cx="4321061" cy="5591961"/>
          </a:xfrm>
          <a:prstGeom prst="rect">
            <a:avLst/>
          </a:prstGeom>
        </p:spPr>
      </p:pic>
      <p:sp>
        <p:nvSpPr>
          <p:cNvPr id="2" name="TextBox 1">
            <a:extLst>
              <a:ext uri="{FF2B5EF4-FFF2-40B4-BE49-F238E27FC236}">
                <a16:creationId xmlns:a16="http://schemas.microsoft.com/office/drawing/2014/main" id="{CF727699-8AC9-C648-9E95-344DF0A24A7F}"/>
              </a:ext>
            </a:extLst>
          </p:cNvPr>
          <p:cNvSpPr txBox="1"/>
          <p:nvPr/>
        </p:nvSpPr>
        <p:spPr>
          <a:xfrm>
            <a:off x="5194188" y="4253730"/>
            <a:ext cx="5237920" cy="2308324"/>
          </a:xfrm>
          <a:prstGeom prst="rect">
            <a:avLst/>
          </a:prstGeom>
          <a:noFill/>
        </p:spPr>
        <p:txBody>
          <a:bodyPr wrap="square" rtlCol="0">
            <a:spAutoFit/>
          </a:bodyPr>
          <a:lstStyle/>
          <a:p>
            <a:r>
              <a:rPr lang="es-ES" b="1" dirty="0">
                <a:solidFill>
                  <a:srgbClr val="961A4B"/>
                </a:solidFill>
                <a:latin typeface="News Gothic MT" panose="020B0503020103020203" pitchFamily="34" charset="0"/>
              </a:rPr>
              <a:t>Escucha profunda</a:t>
            </a:r>
            <a:endParaRPr lang="en-US" b="1" dirty="0">
              <a:solidFill>
                <a:srgbClr val="961A4B"/>
              </a:solidFill>
              <a:latin typeface="News Gothic MT" panose="020B0503020103020203" pitchFamily="34" charset="0"/>
            </a:endParaRPr>
          </a:p>
          <a:p>
            <a:r>
              <a:rPr lang="es-ES" i="1" dirty="0">
                <a:latin typeface="News Gothic MT" panose="020B0503020103020203" pitchFamily="34" charset="0"/>
              </a:rPr>
              <a:t>Centrándonos en las historias de los más afectados</a:t>
            </a:r>
            <a:endParaRPr lang="en-US" i="1" dirty="0">
              <a:latin typeface="News Gothic MT" panose="020B0503020103020203" pitchFamily="34" charset="0"/>
            </a:endParaRPr>
          </a:p>
          <a:p>
            <a:r>
              <a:rPr lang="es-ES" dirty="0">
                <a:latin typeface="News Gothic MT" panose="020B0503020103020203" pitchFamily="34" charset="0"/>
              </a:rPr>
              <a:t> </a:t>
            </a:r>
            <a:endParaRPr lang="en-US" dirty="0">
              <a:latin typeface="News Gothic MT" panose="020B0503020103020203" pitchFamily="34" charset="0"/>
            </a:endParaRPr>
          </a:p>
          <a:p>
            <a:r>
              <a:rPr lang="es-ES" dirty="0">
                <a:latin typeface="News Gothic MT" panose="020B0503020103020203" pitchFamily="34" charset="0"/>
              </a:rPr>
              <a:t>Escuchar con todo el corazón para oír el impacto de las industrias extractivas en las personas, las comunidades y la Tierra.</a:t>
            </a:r>
            <a:endParaRPr lang="en-US" dirty="0">
              <a:latin typeface="News Gothic MT" panose="020B0503020103020203" pitchFamily="34" charset="0"/>
            </a:endParaRPr>
          </a:p>
          <a:p>
            <a:endParaRPr lang="en-US" dirty="0"/>
          </a:p>
        </p:txBody>
      </p:sp>
    </p:spTree>
    <p:extLst>
      <p:ext uri="{BB962C8B-B14F-4D97-AF65-F5344CB8AC3E}">
        <p14:creationId xmlns:p14="http://schemas.microsoft.com/office/powerpoint/2010/main" val="3945250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4FE9AC6C-1B9A-4424-8282-6C635EFD9294}"/>
              </a:ext>
            </a:extLst>
          </p:cNvPr>
          <p:cNvCxnSpPr>
            <a:cxnSpLocks/>
          </p:cNvCxnSpPr>
          <p:nvPr/>
        </p:nvCxnSpPr>
        <p:spPr>
          <a:xfrm>
            <a:off x="311822" y="6590146"/>
            <a:ext cx="8368146" cy="0"/>
          </a:xfrm>
          <a:prstGeom prst="line">
            <a:avLst/>
          </a:prstGeom>
          <a:ln w="28575" cap="rnd" cmpd="thinThick">
            <a:solidFill>
              <a:srgbClr val="3C8639"/>
            </a:solidFill>
            <a:prstDash val="solid"/>
            <a:round/>
            <a:headEnd type="none"/>
            <a:tailEnd type="ova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1521663-357D-4CB1-86AA-D0D02FB42671}"/>
              </a:ext>
            </a:extLst>
          </p:cNvPr>
          <p:cNvCxnSpPr>
            <a:cxnSpLocks/>
          </p:cNvCxnSpPr>
          <p:nvPr/>
        </p:nvCxnSpPr>
        <p:spPr>
          <a:xfrm>
            <a:off x="311822" y="6520870"/>
            <a:ext cx="7426036" cy="0"/>
          </a:xfrm>
          <a:prstGeom prst="line">
            <a:avLst/>
          </a:prstGeom>
          <a:ln w="22225" cap="rnd" cmpd="thinThick">
            <a:solidFill>
              <a:srgbClr val="3C8639"/>
            </a:solidFill>
            <a:prstDash val="solid"/>
            <a:bevel/>
            <a:headEnd type="none"/>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B3F3DD-4D86-485F-B577-70E4255D7E3C}"/>
              </a:ext>
            </a:extLst>
          </p:cNvPr>
          <p:cNvCxnSpPr>
            <a:cxnSpLocks/>
          </p:cNvCxnSpPr>
          <p:nvPr/>
        </p:nvCxnSpPr>
        <p:spPr>
          <a:xfrm>
            <a:off x="311822" y="6447078"/>
            <a:ext cx="6386947" cy="0"/>
          </a:xfrm>
          <a:prstGeom prst="line">
            <a:avLst/>
          </a:prstGeom>
          <a:ln w="19050" cap="rnd" cmpd="thinThick">
            <a:solidFill>
              <a:srgbClr val="3C8639"/>
            </a:solidFill>
            <a:prstDash val="solid"/>
            <a:bevel/>
            <a:headEnd type="none"/>
            <a:tailEnd type="ova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D51F2-D61D-4495-B18A-F78D4368E3DC}"/>
              </a:ext>
            </a:extLst>
          </p:cNvPr>
          <p:cNvCxnSpPr>
            <a:cxnSpLocks/>
          </p:cNvCxnSpPr>
          <p:nvPr/>
        </p:nvCxnSpPr>
        <p:spPr>
          <a:xfrm>
            <a:off x="4521198" y="447962"/>
            <a:ext cx="7426036" cy="0"/>
          </a:xfrm>
          <a:prstGeom prst="line">
            <a:avLst/>
          </a:prstGeom>
          <a:ln w="22225"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F0C5564-D5C0-475F-A603-C895BF856DC9}"/>
              </a:ext>
            </a:extLst>
          </p:cNvPr>
          <p:cNvCxnSpPr>
            <a:cxnSpLocks/>
          </p:cNvCxnSpPr>
          <p:nvPr/>
        </p:nvCxnSpPr>
        <p:spPr>
          <a:xfrm>
            <a:off x="5564907" y="512619"/>
            <a:ext cx="6386947" cy="0"/>
          </a:xfrm>
          <a:prstGeom prst="line">
            <a:avLst/>
          </a:prstGeom>
          <a:ln w="19050"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D78F56A-19B0-47DF-8CD7-05D2CED70D2A}"/>
              </a:ext>
            </a:extLst>
          </p:cNvPr>
          <p:cNvCxnSpPr>
            <a:cxnSpLocks/>
          </p:cNvCxnSpPr>
          <p:nvPr/>
        </p:nvCxnSpPr>
        <p:spPr>
          <a:xfrm>
            <a:off x="3579088" y="369455"/>
            <a:ext cx="8368146" cy="0"/>
          </a:xfrm>
          <a:prstGeom prst="line">
            <a:avLst/>
          </a:prstGeom>
          <a:ln w="28575"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A03D110-457C-4C0E-A0C7-C0A126638B98}"/>
              </a:ext>
            </a:extLst>
          </p:cNvPr>
          <p:cNvCxnSpPr/>
          <p:nvPr/>
        </p:nvCxnSpPr>
        <p:spPr>
          <a:xfrm>
            <a:off x="11951854" y="369455"/>
            <a:ext cx="0" cy="1182254"/>
          </a:xfrm>
          <a:prstGeom prst="line">
            <a:avLst/>
          </a:prstGeom>
          <a:ln w="25400">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6A40254-441A-4C96-BBC4-7572668C83D1}"/>
              </a:ext>
            </a:extLst>
          </p:cNvPr>
          <p:cNvCxnSpPr>
            <a:cxnSpLocks/>
          </p:cNvCxnSpPr>
          <p:nvPr/>
        </p:nvCxnSpPr>
        <p:spPr>
          <a:xfrm>
            <a:off x="11891816" y="369455"/>
            <a:ext cx="0" cy="1016000"/>
          </a:xfrm>
          <a:prstGeom prst="line">
            <a:avLst/>
          </a:prstGeom>
          <a:ln w="22225">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F04327A-D94C-43FD-BB7E-BD6C9A94C8AE}"/>
              </a:ext>
            </a:extLst>
          </p:cNvPr>
          <p:cNvCxnSpPr>
            <a:cxnSpLocks/>
          </p:cNvCxnSpPr>
          <p:nvPr/>
        </p:nvCxnSpPr>
        <p:spPr>
          <a:xfrm>
            <a:off x="11818627" y="369455"/>
            <a:ext cx="0" cy="863600"/>
          </a:xfrm>
          <a:prstGeom prst="line">
            <a:avLst/>
          </a:prstGeom>
          <a:ln w="19050">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515E546-3C41-4A7F-A5D9-A71C5F816DDD}"/>
              </a:ext>
            </a:extLst>
          </p:cNvPr>
          <p:cNvCxnSpPr>
            <a:cxnSpLocks/>
          </p:cNvCxnSpPr>
          <p:nvPr/>
        </p:nvCxnSpPr>
        <p:spPr>
          <a:xfrm>
            <a:off x="378689" y="5574146"/>
            <a:ext cx="0" cy="1016000"/>
          </a:xfrm>
          <a:prstGeom prst="line">
            <a:avLst/>
          </a:prstGeom>
          <a:ln w="22225">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5894C3E-4865-4D1F-840E-C3AB559C43A1}"/>
              </a:ext>
            </a:extLst>
          </p:cNvPr>
          <p:cNvCxnSpPr/>
          <p:nvPr/>
        </p:nvCxnSpPr>
        <p:spPr>
          <a:xfrm>
            <a:off x="306407" y="5407892"/>
            <a:ext cx="0" cy="1182254"/>
          </a:xfrm>
          <a:prstGeom prst="line">
            <a:avLst/>
          </a:prstGeom>
          <a:ln w="25400">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1CF3FF1-EC1E-4A6A-9D64-DA08FCE71768}"/>
              </a:ext>
            </a:extLst>
          </p:cNvPr>
          <p:cNvCxnSpPr>
            <a:cxnSpLocks/>
          </p:cNvCxnSpPr>
          <p:nvPr/>
        </p:nvCxnSpPr>
        <p:spPr>
          <a:xfrm>
            <a:off x="451882" y="5733717"/>
            <a:ext cx="0" cy="863600"/>
          </a:xfrm>
          <a:prstGeom prst="line">
            <a:avLst/>
          </a:prstGeom>
          <a:ln w="19050">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2E8E1594-5E2C-45FE-9440-0E24D91984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9493" y="5723932"/>
            <a:ext cx="1006099" cy="866214"/>
          </a:xfrm>
          <a:prstGeom prst="rect">
            <a:avLst/>
          </a:prstGeom>
        </p:spPr>
      </p:pic>
      <p:pic>
        <p:nvPicPr>
          <p:cNvPr id="16" name="Picture 15">
            <a:extLst>
              <a:ext uri="{FF2B5EF4-FFF2-40B4-BE49-F238E27FC236}">
                <a16:creationId xmlns:a16="http://schemas.microsoft.com/office/drawing/2014/main" id="{311DFAF5-51B8-44A2-9614-DD1B159001A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23924" y="573556"/>
            <a:ext cx="3594810" cy="4652107"/>
          </a:xfrm>
          <a:prstGeom prst="rect">
            <a:avLst/>
          </a:prstGeom>
        </p:spPr>
      </p:pic>
      <p:sp>
        <p:nvSpPr>
          <p:cNvPr id="20" name="TextBox 19">
            <a:extLst>
              <a:ext uri="{FF2B5EF4-FFF2-40B4-BE49-F238E27FC236}">
                <a16:creationId xmlns:a16="http://schemas.microsoft.com/office/drawing/2014/main" id="{AA8647F2-E7ED-4B61-B441-D3205A273CFF}"/>
              </a:ext>
            </a:extLst>
          </p:cNvPr>
          <p:cNvSpPr txBox="1"/>
          <p:nvPr/>
        </p:nvSpPr>
        <p:spPr>
          <a:xfrm>
            <a:off x="489841" y="966437"/>
            <a:ext cx="696089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0092B9"/>
                </a:solidFill>
                <a:latin typeface="News Gothic MT" panose="020B0504020203020204" pitchFamily="34" charset="0"/>
              </a:rPr>
              <a:t>Deep Reflecting</a:t>
            </a:r>
          </a:p>
          <a:p>
            <a:r>
              <a:rPr lang="en-US" dirty="0">
                <a:latin typeface="News Gothic MT" panose="020B0504020203020204" pitchFamily="34" charset="0"/>
              </a:rPr>
              <a:t>Engaging our theology and social analysis to deepen our understanding of the root causes and effects of </a:t>
            </a:r>
            <a:r>
              <a:rPr lang="en-US" dirty="0" err="1">
                <a:latin typeface="News Gothic MT" panose="020B0504020203020204" pitchFamily="34" charset="0"/>
              </a:rPr>
              <a:t>extractivism</a:t>
            </a:r>
            <a:endParaRPr lang="en-US" dirty="0">
              <a:latin typeface="News Gothic MT" panose="020B0504020203020204" pitchFamily="34" charset="0"/>
            </a:endParaRPr>
          </a:p>
          <a:p>
            <a:endParaRPr lang="en-US" dirty="0">
              <a:latin typeface="News Gothic MT" panose="020B0504020203020204" pitchFamily="34" charset="0"/>
            </a:endParaRPr>
          </a:p>
          <a:p>
            <a:r>
              <a:rPr lang="en-US" dirty="0">
                <a:latin typeface="News Gothic MT" panose="020B0504020203020204" pitchFamily="34" charset="0"/>
              </a:rPr>
              <a:t>Move out of the boundaries and dominations of Western analytical processes so that we center the wisdom and experiences meaningful to those who live on the margins of society.</a:t>
            </a:r>
          </a:p>
        </p:txBody>
      </p:sp>
      <p:pic>
        <p:nvPicPr>
          <p:cNvPr id="3" name="Picture 2">
            <a:extLst>
              <a:ext uri="{FF2B5EF4-FFF2-40B4-BE49-F238E27FC236}">
                <a16:creationId xmlns:a16="http://schemas.microsoft.com/office/drawing/2014/main" id="{05BF203C-037E-BE41-BFA4-8D4B29A275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296" y="2883059"/>
            <a:ext cx="3594809" cy="4652106"/>
          </a:xfrm>
          <a:prstGeom prst="rect">
            <a:avLst/>
          </a:prstGeom>
        </p:spPr>
      </p:pic>
      <p:sp>
        <p:nvSpPr>
          <p:cNvPr id="2" name="TextBox 1">
            <a:extLst>
              <a:ext uri="{FF2B5EF4-FFF2-40B4-BE49-F238E27FC236}">
                <a16:creationId xmlns:a16="http://schemas.microsoft.com/office/drawing/2014/main" id="{341E215F-DF0A-D048-97C7-F6D33B2B58E6}"/>
              </a:ext>
            </a:extLst>
          </p:cNvPr>
          <p:cNvSpPr txBox="1"/>
          <p:nvPr/>
        </p:nvSpPr>
        <p:spPr>
          <a:xfrm>
            <a:off x="4559415" y="3737110"/>
            <a:ext cx="6075456" cy="2862322"/>
          </a:xfrm>
          <a:prstGeom prst="rect">
            <a:avLst/>
          </a:prstGeom>
          <a:noFill/>
        </p:spPr>
        <p:txBody>
          <a:bodyPr wrap="square" rtlCol="0">
            <a:spAutoFit/>
          </a:bodyPr>
          <a:lstStyle/>
          <a:p>
            <a:r>
              <a:rPr lang="es-ES" b="1" dirty="0">
                <a:solidFill>
                  <a:srgbClr val="0092B9"/>
                </a:solidFill>
                <a:latin typeface="News Gothic MT" panose="020B0503020103020203" pitchFamily="34" charset="0"/>
              </a:rPr>
              <a:t>Reflexión profunda</a:t>
            </a:r>
            <a:endParaRPr lang="en-US" b="1" dirty="0">
              <a:solidFill>
                <a:srgbClr val="0092B9"/>
              </a:solidFill>
              <a:latin typeface="News Gothic MT" panose="020B0503020103020203" pitchFamily="34" charset="0"/>
            </a:endParaRPr>
          </a:p>
          <a:p>
            <a:r>
              <a:rPr lang="es-ES" i="1" dirty="0">
                <a:latin typeface="News Gothic MT" panose="020B0503020103020203" pitchFamily="34" charset="0"/>
              </a:rPr>
              <a:t>Comprometer nuestra teología y análisis social para profundizar la comprensión de las causas fundamentales y los efectos del </a:t>
            </a:r>
            <a:r>
              <a:rPr lang="es-ES" i="1" dirty="0" err="1">
                <a:latin typeface="News Gothic MT" panose="020B0503020103020203" pitchFamily="34" charset="0"/>
              </a:rPr>
              <a:t>extractivismo</a:t>
            </a:r>
            <a:endParaRPr lang="en-US" i="1" dirty="0">
              <a:latin typeface="News Gothic MT" panose="020B0503020103020203" pitchFamily="34" charset="0"/>
            </a:endParaRPr>
          </a:p>
          <a:p>
            <a:r>
              <a:rPr lang="es-ES" dirty="0">
                <a:latin typeface="News Gothic MT" panose="020B0503020103020203" pitchFamily="34" charset="0"/>
              </a:rPr>
              <a:t> </a:t>
            </a:r>
            <a:endParaRPr lang="en-US" dirty="0">
              <a:latin typeface="News Gothic MT" panose="020B0503020103020203" pitchFamily="34" charset="0"/>
            </a:endParaRPr>
          </a:p>
          <a:p>
            <a:r>
              <a:rPr lang="es-ES" dirty="0">
                <a:latin typeface="News Gothic MT" panose="020B0503020103020203" pitchFamily="34" charset="0"/>
              </a:rPr>
              <a:t>Salir de los límites y las dominaciones de los procesos analíticos occidentales para que centro la sabiduría y experiencias significativas para aquellos que viven en los márgenes de la sociedad. </a:t>
            </a:r>
            <a:endParaRPr lang="en-US" dirty="0">
              <a:latin typeface="News Gothic MT" panose="020B0503020103020203" pitchFamily="34" charset="0"/>
            </a:endParaRPr>
          </a:p>
          <a:p>
            <a:endParaRPr lang="en-US" dirty="0"/>
          </a:p>
        </p:txBody>
      </p:sp>
    </p:spTree>
    <p:extLst>
      <p:ext uri="{BB962C8B-B14F-4D97-AF65-F5344CB8AC3E}">
        <p14:creationId xmlns:p14="http://schemas.microsoft.com/office/powerpoint/2010/main" val="1645974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4FE9AC6C-1B9A-4424-8282-6C635EFD9294}"/>
              </a:ext>
            </a:extLst>
          </p:cNvPr>
          <p:cNvCxnSpPr>
            <a:cxnSpLocks/>
          </p:cNvCxnSpPr>
          <p:nvPr/>
        </p:nvCxnSpPr>
        <p:spPr>
          <a:xfrm>
            <a:off x="311822" y="6590146"/>
            <a:ext cx="8368146" cy="0"/>
          </a:xfrm>
          <a:prstGeom prst="line">
            <a:avLst/>
          </a:prstGeom>
          <a:ln w="28575" cap="rnd" cmpd="thinThick">
            <a:solidFill>
              <a:srgbClr val="3C8639"/>
            </a:solidFill>
            <a:prstDash val="solid"/>
            <a:round/>
            <a:headEnd type="none"/>
            <a:tailEnd type="ova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1521663-357D-4CB1-86AA-D0D02FB42671}"/>
              </a:ext>
            </a:extLst>
          </p:cNvPr>
          <p:cNvCxnSpPr>
            <a:cxnSpLocks/>
          </p:cNvCxnSpPr>
          <p:nvPr/>
        </p:nvCxnSpPr>
        <p:spPr>
          <a:xfrm>
            <a:off x="311822" y="6520870"/>
            <a:ext cx="7426036" cy="0"/>
          </a:xfrm>
          <a:prstGeom prst="line">
            <a:avLst/>
          </a:prstGeom>
          <a:ln w="22225" cap="rnd" cmpd="thinThick">
            <a:solidFill>
              <a:srgbClr val="3C8639"/>
            </a:solidFill>
            <a:prstDash val="solid"/>
            <a:bevel/>
            <a:headEnd type="none"/>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B3F3DD-4D86-485F-B577-70E4255D7E3C}"/>
              </a:ext>
            </a:extLst>
          </p:cNvPr>
          <p:cNvCxnSpPr>
            <a:cxnSpLocks/>
          </p:cNvCxnSpPr>
          <p:nvPr/>
        </p:nvCxnSpPr>
        <p:spPr>
          <a:xfrm>
            <a:off x="311822" y="6447078"/>
            <a:ext cx="6386947" cy="0"/>
          </a:xfrm>
          <a:prstGeom prst="line">
            <a:avLst/>
          </a:prstGeom>
          <a:ln w="19050" cap="rnd" cmpd="thinThick">
            <a:solidFill>
              <a:srgbClr val="3C8639"/>
            </a:solidFill>
            <a:prstDash val="solid"/>
            <a:bevel/>
            <a:headEnd type="none"/>
            <a:tailEnd type="ova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D51F2-D61D-4495-B18A-F78D4368E3DC}"/>
              </a:ext>
            </a:extLst>
          </p:cNvPr>
          <p:cNvCxnSpPr>
            <a:cxnSpLocks/>
          </p:cNvCxnSpPr>
          <p:nvPr/>
        </p:nvCxnSpPr>
        <p:spPr>
          <a:xfrm>
            <a:off x="4521198" y="447962"/>
            <a:ext cx="7426036" cy="0"/>
          </a:xfrm>
          <a:prstGeom prst="line">
            <a:avLst/>
          </a:prstGeom>
          <a:ln w="22225"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F0C5564-D5C0-475F-A603-C895BF856DC9}"/>
              </a:ext>
            </a:extLst>
          </p:cNvPr>
          <p:cNvCxnSpPr>
            <a:cxnSpLocks/>
          </p:cNvCxnSpPr>
          <p:nvPr/>
        </p:nvCxnSpPr>
        <p:spPr>
          <a:xfrm>
            <a:off x="5564907" y="512619"/>
            <a:ext cx="6386947" cy="0"/>
          </a:xfrm>
          <a:prstGeom prst="line">
            <a:avLst/>
          </a:prstGeom>
          <a:ln w="19050"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D78F56A-19B0-47DF-8CD7-05D2CED70D2A}"/>
              </a:ext>
            </a:extLst>
          </p:cNvPr>
          <p:cNvCxnSpPr>
            <a:cxnSpLocks/>
          </p:cNvCxnSpPr>
          <p:nvPr/>
        </p:nvCxnSpPr>
        <p:spPr>
          <a:xfrm>
            <a:off x="3579088" y="369455"/>
            <a:ext cx="8368146" cy="0"/>
          </a:xfrm>
          <a:prstGeom prst="line">
            <a:avLst/>
          </a:prstGeom>
          <a:ln w="28575"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A03D110-457C-4C0E-A0C7-C0A126638B98}"/>
              </a:ext>
            </a:extLst>
          </p:cNvPr>
          <p:cNvCxnSpPr/>
          <p:nvPr/>
        </p:nvCxnSpPr>
        <p:spPr>
          <a:xfrm>
            <a:off x="11951854" y="369455"/>
            <a:ext cx="0" cy="1182254"/>
          </a:xfrm>
          <a:prstGeom prst="line">
            <a:avLst/>
          </a:prstGeom>
          <a:ln w="25400">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6A40254-441A-4C96-BBC4-7572668C83D1}"/>
              </a:ext>
            </a:extLst>
          </p:cNvPr>
          <p:cNvCxnSpPr>
            <a:cxnSpLocks/>
          </p:cNvCxnSpPr>
          <p:nvPr/>
        </p:nvCxnSpPr>
        <p:spPr>
          <a:xfrm>
            <a:off x="11891816" y="369455"/>
            <a:ext cx="0" cy="1016000"/>
          </a:xfrm>
          <a:prstGeom prst="line">
            <a:avLst/>
          </a:prstGeom>
          <a:ln w="22225">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F04327A-D94C-43FD-BB7E-BD6C9A94C8AE}"/>
              </a:ext>
            </a:extLst>
          </p:cNvPr>
          <p:cNvCxnSpPr>
            <a:cxnSpLocks/>
          </p:cNvCxnSpPr>
          <p:nvPr/>
        </p:nvCxnSpPr>
        <p:spPr>
          <a:xfrm>
            <a:off x="11818627" y="369455"/>
            <a:ext cx="0" cy="863600"/>
          </a:xfrm>
          <a:prstGeom prst="line">
            <a:avLst/>
          </a:prstGeom>
          <a:ln w="19050">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515E546-3C41-4A7F-A5D9-A71C5F816DDD}"/>
              </a:ext>
            </a:extLst>
          </p:cNvPr>
          <p:cNvCxnSpPr>
            <a:cxnSpLocks/>
          </p:cNvCxnSpPr>
          <p:nvPr/>
        </p:nvCxnSpPr>
        <p:spPr>
          <a:xfrm>
            <a:off x="378689" y="5574146"/>
            <a:ext cx="0" cy="1016000"/>
          </a:xfrm>
          <a:prstGeom prst="line">
            <a:avLst/>
          </a:prstGeom>
          <a:ln w="22225">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5894C3E-4865-4D1F-840E-C3AB559C43A1}"/>
              </a:ext>
            </a:extLst>
          </p:cNvPr>
          <p:cNvCxnSpPr/>
          <p:nvPr/>
        </p:nvCxnSpPr>
        <p:spPr>
          <a:xfrm>
            <a:off x="306407" y="5407892"/>
            <a:ext cx="0" cy="1182254"/>
          </a:xfrm>
          <a:prstGeom prst="line">
            <a:avLst/>
          </a:prstGeom>
          <a:ln w="25400">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1CF3FF1-EC1E-4A6A-9D64-DA08FCE71768}"/>
              </a:ext>
            </a:extLst>
          </p:cNvPr>
          <p:cNvCxnSpPr>
            <a:cxnSpLocks/>
          </p:cNvCxnSpPr>
          <p:nvPr/>
        </p:nvCxnSpPr>
        <p:spPr>
          <a:xfrm>
            <a:off x="451882" y="5733717"/>
            <a:ext cx="0" cy="863600"/>
          </a:xfrm>
          <a:prstGeom prst="line">
            <a:avLst/>
          </a:prstGeom>
          <a:ln w="19050">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94C8CF5-6DA7-495C-A101-195521BB7A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9493" y="5723932"/>
            <a:ext cx="1006099" cy="866214"/>
          </a:xfrm>
          <a:prstGeom prst="rect">
            <a:avLst/>
          </a:prstGeom>
        </p:spPr>
      </p:pic>
      <p:sp>
        <p:nvSpPr>
          <p:cNvPr id="26" name="Title 1">
            <a:extLst>
              <a:ext uri="{FF2B5EF4-FFF2-40B4-BE49-F238E27FC236}">
                <a16:creationId xmlns:a16="http://schemas.microsoft.com/office/drawing/2014/main" id="{258B2B26-5307-41A6-9305-5F253C2CD67B}"/>
              </a:ext>
            </a:extLst>
          </p:cNvPr>
          <p:cNvSpPr txBox="1">
            <a:spLocks/>
          </p:cNvSpPr>
          <p:nvPr/>
        </p:nvSpPr>
        <p:spPr>
          <a:xfrm>
            <a:off x="0" y="1242388"/>
            <a:ext cx="12192000" cy="7318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300" dirty="0">
                <a:latin typeface="News Gothic MT" panose="020B0504020203020204"/>
              </a:rPr>
              <a:t>Call to Prayer/</a:t>
            </a:r>
            <a:r>
              <a:rPr lang="es-ES" sz="3300" dirty="0">
                <a:latin typeface="News Gothic MT" panose="020B0504020203020204"/>
              </a:rPr>
              <a:t>Llamado a la oración</a:t>
            </a:r>
            <a:endParaRPr lang="en-US" sz="3300" dirty="0">
              <a:latin typeface="News Gothic MT" panose="020B0504020203020204"/>
            </a:endParaRPr>
          </a:p>
          <a:p>
            <a:endParaRPr lang="en-US" sz="3600" dirty="0">
              <a:latin typeface="News Gothic MT" panose="020B0504020203020204" pitchFamily="34" charset="0"/>
            </a:endParaRPr>
          </a:p>
        </p:txBody>
      </p:sp>
      <p:pic>
        <p:nvPicPr>
          <p:cNvPr id="5" name="Picture 4" descr="A picture containing person, indoor&#10;&#10;Description automatically generated">
            <a:extLst>
              <a:ext uri="{FF2B5EF4-FFF2-40B4-BE49-F238E27FC236}">
                <a16:creationId xmlns:a16="http://schemas.microsoft.com/office/drawing/2014/main" id="{8B6D1E29-A8A3-4ED1-A727-940EE25AE2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0096" y="1608332"/>
            <a:ext cx="6078579" cy="4558934"/>
          </a:xfrm>
          <a:prstGeom prst="rect">
            <a:avLst/>
          </a:prstGeom>
        </p:spPr>
      </p:pic>
    </p:spTree>
    <p:extLst>
      <p:ext uri="{BB962C8B-B14F-4D97-AF65-F5344CB8AC3E}">
        <p14:creationId xmlns:p14="http://schemas.microsoft.com/office/powerpoint/2010/main" val="37740019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4FE9AC6C-1B9A-4424-8282-6C635EFD9294}"/>
              </a:ext>
            </a:extLst>
          </p:cNvPr>
          <p:cNvCxnSpPr>
            <a:cxnSpLocks/>
          </p:cNvCxnSpPr>
          <p:nvPr/>
        </p:nvCxnSpPr>
        <p:spPr>
          <a:xfrm>
            <a:off x="311822" y="6590146"/>
            <a:ext cx="8368146" cy="0"/>
          </a:xfrm>
          <a:prstGeom prst="line">
            <a:avLst/>
          </a:prstGeom>
          <a:ln w="28575" cap="rnd" cmpd="thinThick">
            <a:solidFill>
              <a:srgbClr val="3C8639"/>
            </a:solidFill>
            <a:prstDash val="solid"/>
            <a:round/>
            <a:headEnd type="none"/>
            <a:tailEnd type="ova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1521663-357D-4CB1-86AA-D0D02FB42671}"/>
              </a:ext>
            </a:extLst>
          </p:cNvPr>
          <p:cNvCxnSpPr>
            <a:cxnSpLocks/>
          </p:cNvCxnSpPr>
          <p:nvPr/>
        </p:nvCxnSpPr>
        <p:spPr>
          <a:xfrm>
            <a:off x="311822" y="6520870"/>
            <a:ext cx="7426036" cy="0"/>
          </a:xfrm>
          <a:prstGeom prst="line">
            <a:avLst/>
          </a:prstGeom>
          <a:ln w="22225" cap="rnd" cmpd="thinThick">
            <a:solidFill>
              <a:srgbClr val="3C8639"/>
            </a:solidFill>
            <a:prstDash val="solid"/>
            <a:bevel/>
            <a:headEnd type="none"/>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B3F3DD-4D86-485F-B577-70E4255D7E3C}"/>
              </a:ext>
            </a:extLst>
          </p:cNvPr>
          <p:cNvCxnSpPr>
            <a:cxnSpLocks/>
          </p:cNvCxnSpPr>
          <p:nvPr/>
        </p:nvCxnSpPr>
        <p:spPr>
          <a:xfrm>
            <a:off x="311822" y="6447078"/>
            <a:ext cx="6386947" cy="0"/>
          </a:xfrm>
          <a:prstGeom prst="line">
            <a:avLst/>
          </a:prstGeom>
          <a:ln w="19050" cap="rnd" cmpd="thinThick">
            <a:solidFill>
              <a:srgbClr val="3C8639"/>
            </a:solidFill>
            <a:prstDash val="solid"/>
            <a:bevel/>
            <a:headEnd type="none"/>
            <a:tailEnd type="ova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D51F2-D61D-4495-B18A-F78D4368E3DC}"/>
              </a:ext>
            </a:extLst>
          </p:cNvPr>
          <p:cNvCxnSpPr>
            <a:cxnSpLocks/>
          </p:cNvCxnSpPr>
          <p:nvPr/>
        </p:nvCxnSpPr>
        <p:spPr>
          <a:xfrm>
            <a:off x="4521198" y="447962"/>
            <a:ext cx="7426036" cy="0"/>
          </a:xfrm>
          <a:prstGeom prst="line">
            <a:avLst/>
          </a:prstGeom>
          <a:ln w="22225"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F0C5564-D5C0-475F-A603-C895BF856DC9}"/>
              </a:ext>
            </a:extLst>
          </p:cNvPr>
          <p:cNvCxnSpPr>
            <a:cxnSpLocks/>
          </p:cNvCxnSpPr>
          <p:nvPr/>
        </p:nvCxnSpPr>
        <p:spPr>
          <a:xfrm>
            <a:off x="5564907" y="512619"/>
            <a:ext cx="6386947" cy="0"/>
          </a:xfrm>
          <a:prstGeom prst="line">
            <a:avLst/>
          </a:prstGeom>
          <a:ln w="19050"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D78F56A-19B0-47DF-8CD7-05D2CED70D2A}"/>
              </a:ext>
            </a:extLst>
          </p:cNvPr>
          <p:cNvCxnSpPr>
            <a:cxnSpLocks/>
          </p:cNvCxnSpPr>
          <p:nvPr/>
        </p:nvCxnSpPr>
        <p:spPr>
          <a:xfrm>
            <a:off x="3579088" y="369455"/>
            <a:ext cx="8368146" cy="0"/>
          </a:xfrm>
          <a:prstGeom prst="line">
            <a:avLst/>
          </a:prstGeom>
          <a:ln w="28575"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A03D110-457C-4C0E-A0C7-C0A126638B98}"/>
              </a:ext>
            </a:extLst>
          </p:cNvPr>
          <p:cNvCxnSpPr/>
          <p:nvPr/>
        </p:nvCxnSpPr>
        <p:spPr>
          <a:xfrm>
            <a:off x="11951854" y="369455"/>
            <a:ext cx="0" cy="1182254"/>
          </a:xfrm>
          <a:prstGeom prst="line">
            <a:avLst/>
          </a:prstGeom>
          <a:ln w="25400">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6A40254-441A-4C96-BBC4-7572668C83D1}"/>
              </a:ext>
            </a:extLst>
          </p:cNvPr>
          <p:cNvCxnSpPr>
            <a:cxnSpLocks/>
          </p:cNvCxnSpPr>
          <p:nvPr/>
        </p:nvCxnSpPr>
        <p:spPr>
          <a:xfrm>
            <a:off x="11891816" y="369455"/>
            <a:ext cx="0" cy="1016000"/>
          </a:xfrm>
          <a:prstGeom prst="line">
            <a:avLst/>
          </a:prstGeom>
          <a:ln w="22225">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F04327A-D94C-43FD-BB7E-BD6C9A94C8AE}"/>
              </a:ext>
            </a:extLst>
          </p:cNvPr>
          <p:cNvCxnSpPr>
            <a:cxnSpLocks/>
          </p:cNvCxnSpPr>
          <p:nvPr/>
        </p:nvCxnSpPr>
        <p:spPr>
          <a:xfrm>
            <a:off x="11818627" y="369455"/>
            <a:ext cx="0" cy="863600"/>
          </a:xfrm>
          <a:prstGeom prst="line">
            <a:avLst/>
          </a:prstGeom>
          <a:ln w="19050">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515E546-3C41-4A7F-A5D9-A71C5F816DDD}"/>
              </a:ext>
            </a:extLst>
          </p:cNvPr>
          <p:cNvCxnSpPr>
            <a:cxnSpLocks/>
          </p:cNvCxnSpPr>
          <p:nvPr/>
        </p:nvCxnSpPr>
        <p:spPr>
          <a:xfrm>
            <a:off x="378689" y="5574146"/>
            <a:ext cx="0" cy="1016000"/>
          </a:xfrm>
          <a:prstGeom prst="line">
            <a:avLst/>
          </a:prstGeom>
          <a:ln w="22225">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5894C3E-4865-4D1F-840E-C3AB559C43A1}"/>
              </a:ext>
            </a:extLst>
          </p:cNvPr>
          <p:cNvCxnSpPr/>
          <p:nvPr/>
        </p:nvCxnSpPr>
        <p:spPr>
          <a:xfrm>
            <a:off x="306407" y="5407892"/>
            <a:ext cx="0" cy="1182254"/>
          </a:xfrm>
          <a:prstGeom prst="line">
            <a:avLst/>
          </a:prstGeom>
          <a:ln w="25400">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1CF3FF1-EC1E-4A6A-9D64-DA08FCE71768}"/>
              </a:ext>
            </a:extLst>
          </p:cNvPr>
          <p:cNvCxnSpPr>
            <a:cxnSpLocks/>
          </p:cNvCxnSpPr>
          <p:nvPr/>
        </p:nvCxnSpPr>
        <p:spPr>
          <a:xfrm>
            <a:off x="451882" y="5733717"/>
            <a:ext cx="0" cy="863600"/>
          </a:xfrm>
          <a:prstGeom prst="line">
            <a:avLst/>
          </a:prstGeom>
          <a:ln w="19050">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2E8E1594-5E2C-45FE-9440-0E24D91984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9493" y="5723932"/>
            <a:ext cx="1006099" cy="866214"/>
          </a:xfrm>
          <a:prstGeom prst="rect">
            <a:avLst/>
          </a:prstGeom>
        </p:spPr>
      </p:pic>
      <p:pic>
        <p:nvPicPr>
          <p:cNvPr id="16" name="Picture 15">
            <a:extLst>
              <a:ext uri="{FF2B5EF4-FFF2-40B4-BE49-F238E27FC236}">
                <a16:creationId xmlns:a16="http://schemas.microsoft.com/office/drawing/2014/main" id="{311DFAF5-51B8-44A2-9614-DD1B159001A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43200" y="369455"/>
            <a:ext cx="3739342" cy="4839148"/>
          </a:xfrm>
          <a:prstGeom prst="rect">
            <a:avLst/>
          </a:prstGeom>
        </p:spPr>
      </p:pic>
      <p:sp>
        <p:nvSpPr>
          <p:cNvPr id="17" name="TextBox 16">
            <a:extLst>
              <a:ext uri="{FF2B5EF4-FFF2-40B4-BE49-F238E27FC236}">
                <a16:creationId xmlns:a16="http://schemas.microsoft.com/office/drawing/2014/main" id="{F6C103D7-3698-4813-9549-05021A4F8FCD}"/>
              </a:ext>
            </a:extLst>
          </p:cNvPr>
          <p:cNvSpPr txBox="1"/>
          <p:nvPr/>
        </p:nvSpPr>
        <p:spPr>
          <a:xfrm>
            <a:off x="666018" y="753154"/>
            <a:ext cx="6903994"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5B2C85"/>
                </a:solidFill>
                <a:latin typeface="News Gothic MT" panose="020B0504020203020204" pitchFamily="34" charset="0"/>
              </a:rPr>
              <a:t>Deep Transformation</a:t>
            </a:r>
          </a:p>
          <a:p>
            <a:r>
              <a:rPr lang="en-US" i="1" dirty="0">
                <a:latin typeface="News Gothic MT" panose="020B0504020203020204" pitchFamily="34" charset="0"/>
              </a:rPr>
              <a:t>Move into life in harmony and interrelatedness to peoples, communities and Earth</a:t>
            </a:r>
          </a:p>
          <a:p>
            <a:endParaRPr lang="en-US" dirty="0">
              <a:latin typeface="News Gothic MT" panose="020B0504020203020204" pitchFamily="34" charset="0"/>
            </a:endParaRPr>
          </a:p>
          <a:p>
            <a:r>
              <a:rPr lang="en-US" dirty="0">
                <a:latin typeface="News Gothic MT" panose="020B0504020203020204" pitchFamily="34" charset="0"/>
              </a:rPr>
              <a:t>Recenter our personal, communal and corporate</a:t>
            </a:r>
            <a:br>
              <a:rPr lang="en-US" dirty="0">
                <a:latin typeface="News Gothic MT" panose="020B0504020203020204" pitchFamily="34" charset="0"/>
              </a:rPr>
            </a:br>
            <a:r>
              <a:rPr lang="en-US" dirty="0">
                <a:latin typeface="News Gothic MT" panose="020B0504020203020204" pitchFamily="34" charset="0"/>
              </a:rPr>
              <a:t>decision-making to stand in solidarity with people, communities and Earth harmed by extractive industries.</a:t>
            </a:r>
          </a:p>
        </p:txBody>
      </p:sp>
      <p:pic>
        <p:nvPicPr>
          <p:cNvPr id="3" name="Picture 2">
            <a:extLst>
              <a:ext uri="{FF2B5EF4-FFF2-40B4-BE49-F238E27FC236}">
                <a16:creationId xmlns:a16="http://schemas.microsoft.com/office/drawing/2014/main" id="{28370341-8FEA-7E41-95B2-C4A9F3E698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8564" y="2789029"/>
            <a:ext cx="3739342" cy="4839149"/>
          </a:xfrm>
          <a:prstGeom prst="rect">
            <a:avLst/>
          </a:prstGeom>
        </p:spPr>
      </p:pic>
      <p:sp>
        <p:nvSpPr>
          <p:cNvPr id="2" name="TextBox 1">
            <a:extLst>
              <a:ext uri="{FF2B5EF4-FFF2-40B4-BE49-F238E27FC236}">
                <a16:creationId xmlns:a16="http://schemas.microsoft.com/office/drawing/2014/main" id="{EF1B5589-D1C6-AA45-BC20-7AAB95D77DFE}"/>
              </a:ext>
            </a:extLst>
          </p:cNvPr>
          <p:cNvSpPr txBox="1"/>
          <p:nvPr/>
        </p:nvSpPr>
        <p:spPr>
          <a:xfrm>
            <a:off x="5127906" y="4045226"/>
            <a:ext cx="5993981" cy="2862322"/>
          </a:xfrm>
          <a:prstGeom prst="rect">
            <a:avLst/>
          </a:prstGeom>
          <a:noFill/>
        </p:spPr>
        <p:txBody>
          <a:bodyPr wrap="square" rtlCol="0">
            <a:spAutoFit/>
          </a:bodyPr>
          <a:lstStyle/>
          <a:p>
            <a:r>
              <a:rPr lang="es-ES" b="1" dirty="0">
                <a:solidFill>
                  <a:srgbClr val="5B2C85"/>
                </a:solidFill>
                <a:latin typeface="News Gothic MT" panose="020B0503020103020203" pitchFamily="34" charset="0"/>
              </a:rPr>
              <a:t>Transformación profunda</a:t>
            </a:r>
            <a:endParaRPr lang="en-US" b="1" dirty="0">
              <a:solidFill>
                <a:srgbClr val="5B2C85"/>
              </a:solidFill>
              <a:latin typeface="News Gothic MT" panose="020B0503020103020203" pitchFamily="34" charset="0"/>
            </a:endParaRPr>
          </a:p>
          <a:p>
            <a:r>
              <a:rPr lang="es-ES" i="1" dirty="0">
                <a:latin typeface="News Gothic MT" panose="020B0503020103020203" pitchFamily="34" charset="0"/>
              </a:rPr>
              <a:t>Pasar a una vida en armonía e interrelación con los pueblos, las comunidades y la Tierra</a:t>
            </a:r>
            <a:endParaRPr lang="en-US" i="1" dirty="0">
              <a:latin typeface="News Gothic MT" panose="020B0503020103020203" pitchFamily="34" charset="0"/>
            </a:endParaRPr>
          </a:p>
          <a:p>
            <a:r>
              <a:rPr lang="es-ES" dirty="0">
                <a:latin typeface="News Gothic MT" panose="020B0503020103020203" pitchFamily="34" charset="0"/>
              </a:rPr>
              <a:t> </a:t>
            </a:r>
            <a:endParaRPr lang="en-US" dirty="0">
              <a:latin typeface="News Gothic MT" panose="020B0503020103020203" pitchFamily="34" charset="0"/>
            </a:endParaRPr>
          </a:p>
          <a:p>
            <a:r>
              <a:rPr lang="es-ES" dirty="0">
                <a:latin typeface="News Gothic MT" panose="020B0503020103020203" pitchFamily="34" charset="0"/>
              </a:rPr>
              <a:t>Reconsiderar nuestra toma de decisiones personal, comunitaria y comunitaria para solidarizarnos con las personas, las comunidades y la Tierra perjudicadas por las industrias extractivas. </a:t>
            </a:r>
            <a:endParaRPr lang="en-US" dirty="0">
              <a:latin typeface="News Gothic MT" panose="020B0503020103020203" pitchFamily="34" charset="0"/>
            </a:endParaRPr>
          </a:p>
          <a:p>
            <a:r>
              <a:rPr lang="es-ES" dirty="0"/>
              <a:t> </a:t>
            </a:r>
            <a:endParaRPr lang="en-US" dirty="0"/>
          </a:p>
          <a:p>
            <a:endParaRPr lang="en-US" dirty="0"/>
          </a:p>
        </p:txBody>
      </p:sp>
    </p:spTree>
    <p:extLst>
      <p:ext uri="{BB962C8B-B14F-4D97-AF65-F5344CB8AC3E}">
        <p14:creationId xmlns:p14="http://schemas.microsoft.com/office/powerpoint/2010/main" val="3395895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4FE9AC6C-1B9A-4424-8282-6C635EFD9294}"/>
              </a:ext>
            </a:extLst>
          </p:cNvPr>
          <p:cNvCxnSpPr>
            <a:cxnSpLocks/>
          </p:cNvCxnSpPr>
          <p:nvPr/>
        </p:nvCxnSpPr>
        <p:spPr>
          <a:xfrm>
            <a:off x="311822" y="6590146"/>
            <a:ext cx="8368146" cy="0"/>
          </a:xfrm>
          <a:prstGeom prst="line">
            <a:avLst/>
          </a:prstGeom>
          <a:ln w="28575" cap="rnd" cmpd="thinThick">
            <a:solidFill>
              <a:srgbClr val="3C8639"/>
            </a:solidFill>
            <a:prstDash val="solid"/>
            <a:round/>
            <a:headEnd type="none"/>
            <a:tailEnd type="ova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1521663-357D-4CB1-86AA-D0D02FB42671}"/>
              </a:ext>
            </a:extLst>
          </p:cNvPr>
          <p:cNvCxnSpPr>
            <a:cxnSpLocks/>
          </p:cNvCxnSpPr>
          <p:nvPr/>
        </p:nvCxnSpPr>
        <p:spPr>
          <a:xfrm>
            <a:off x="311822" y="6520870"/>
            <a:ext cx="7426036" cy="0"/>
          </a:xfrm>
          <a:prstGeom prst="line">
            <a:avLst/>
          </a:prstGeom>
          <a:ln w="22225" cap="rnd" cmpd="thinThick">
            <a:solidFill>
              <a:srgbClr val="3C8639"/>
            </a:solidFill>
            <a:prstDash val="solid"/>
            <a:bevel/>
            <a:headEnd type="none"/>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B3F3DD-4D86-485F-B577-70E4255D7E3C}"/>
              </a:ext>
            </a:extLst>
          </p:cNvPr>
          <p:cNvCxnSpPr>
            <a:cxnSpLocks/>
          </p:cNvCxnSpPr>
          <p:nvPr/>
        </p:nvCxnSpPr>
        <p:spPr>
          <a:xfrm>
            <a:off x="311822" y="6447078"/>
            <a:ext cx="6386947" cy="0"/>
          </a:xfrm>
          <a:prstGeom prst="line">
            <a:avLst/>
          </a:prstGeom>
          <a:ln w="19050" cap="rnd" cmpd="thinThick">
            <a:solidFill>
              <a:srgbClr val="3C8639"/>
            </a:solidFill>
            <a:prstDash val="solid"/>
            <a:bevel/>
            <a:headEnd type="none"/>
            <a:tailEnd type="ova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D51F2-D61D-4495-B18A-F78D4368E3DC}"/>
              </a:ext>
            </a:extLst>
          </p:cNvPr>
          <p:cNvCxnSpPr>
            <a:cxnSpLocks/>
          </p:cNvCxnSpPr>
          <p:nvPr/>
        </p:nvCxnSpPr>
        <p:spPr>
          <a:xfrm>
            <a:off x="4521198" y="447962"/>
            <a:ext cx="7426036" cy="0"/>
          </a:xfrm>
          <a:prstGeom prst="line">
            <a:avLst/>
          </a:prstGeom>
          <a:ln w="22225"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F0C5564-D5C0-475F-A603-C895BF856DC9}"/>
              </a:ext>
            </a:extLst>
          </p:cNvPr>
          <p:cNvCxnSpPr>
            <a:cxnSpLocks/>
          </p:cNvCxnSpPr>
          <p:nvPr/>
        </p:nvCxnSpPr>
        <p:spPr>
          <a:xfrm>
            <a:off x="5564907" y="512619"/>
            <a:ext cx="6386947" cy="0"/>
          </a:xfrm>
          <a:prstGeom prst="line">
            <a:avLst/>
          </a:prstGeom>
          <a:ln w="19050"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D78F56A-19B0-47DF-8CD7-05D2CED70D2A}"/>
              </a:ext>
            </a:extLst>
          </p:cNvPr>
          <p:cNvCxnSpPr>
            <a:cxnSpLocks/>
          </p:cNvCxnSpPr>
          <p:nvPr/>
        </p:nvCxnSpPr>
        <p:spPr>
          <a:xfrm>
            <a:off x="3579088" y="369455"/>
            <a:ext cx="8368146" cy="0"/>
          </a:xfrm>
          <a:prstGeom prst="line">
            <a:avLst/>
          </a:prstGeom>
          <a:ln w="28575"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A03D110-457C-4C0E-A0C7-C0A126638B98}"/>
              </a:ext>
            </a:extLst>
          </p:cNvPr>
          <p:cNvCxnSpPr/>
          <p:nvPr/>
        </p:nvCxnSpPr>
        <p:spPr>
          <a:xfrm>
            <a:off x="11951854" y="369455"/>
            <a:ext cx="0" cy="1182254"/>
          </a:xfrm>
          <a:prstGeom prst="line">
            <a:avLst/>
          </a:prstGeom>
          <a:ln w="25400">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6A40254-441A-4C96-BBC4-7572668C83D1}"/>
              </a:ext>
            </a:extLst>
          </p:cNvPr>
          <p:cNvCxnSpPr>
            <a:cxnSpLocks/>
          </p:cNvCxnSpPr>
          <p:nvPr/>
        </p:nvCxnSpPr>
        <p:spPr>
          <a:xfrm>
            <a:off x="11891816" y="369455"/>
            <a:ext cx="0" cy="1016000"/>
          </a:xfrm>
          <a:prstGeom prst="line">
            <a:avLst/>
          </a:prstGeom>
          <a:ln w="22225">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F04327A-D94C-43FD-BB7E-BD6C9A94C8AE}"/>
              </a:ext>
            </a:extLst>
          </p:cNvPr>
          <p:cNvCxnSpPr>
            <a:cxnSpLocks/>
          </p:cNvCxnSpPr>
          <p:nvPr/>
        </p:nvCxnSpPr>
        <p:spPr>
          <a:xfrm>
            <a:off x="11818627" y="369455"/>
            <a:ext cx="0" cy="863600"/>
          </a:xfrm>
          <a:prstGeom prst="line">
            <a:avLst/>
          </a:prstGeom>
          <a:ln w="19050">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515E546-3C41-4A7F-A5D9-A71C5F816DDD}"/>
              </a:ext>
            </a:extLst>
          </p:cNvPr>
          <p:cNvCxnSpPr>
            <a:cxnSpLocks/>
          </p:cNvCxnSpPr>
          <p:nvPr/>
        </p:nvCxnSpPr>
        <p:spPr>
          <a:xfrm>
            <a:off x="378689" y="5574146"/>
            <a:ext cx="0" cy="1016000"/>
          </a:xfrm>
          <a:prstGeom prst="line">
            <a:avLst/>
          </a:prstGeom>
          <a:ln w="22225">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5894C3E-4865-4D1F-840E-C3AB559C43A1}"/>
              </a:ext>
            </a:extLst>
          </p:cNvPr>
          <p:cNvCxnSpPr/>
          <p:nvPr/>
        </p:nvCxnSpPr>
        <p:spPr>
          <a:xfrm>
            <a:off x="306407" y="5407892"/>
            <a:ext cx="0" cy="1182254"/>
          </a:xfrm>
          <a:prstGeom prst="line">
            <a:avLst/>
          </a:prstGeom>
          <a:ln w="25400">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1CF3FF1-EC1E-4A6A-9D64-DA08FCE71768}"/>
              </a:ext>
            </a:extLst>
          </p:cNvPr>
          <p:cNvCxnSpPr>
            <a:cxnSpLocks/>
          </p:cNvCxnSpPr>
          <p:nvPr/>
        </p:nvCxnSpPr>
        <p:spPr>
          <a:xfrm>
            <a:off x="451882" y="5733717"/>
            <a:ext cx="0" cy="863600"/>
          </a:xfrm>
          <a:prstGeom prst="line">
            <a:avLst/>
          </a:prstGeom>
          <a:ln w="19050">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B819622-EB19-4BE4-ADA7-6B8DEFBB8B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9493" y="5723932"/>
            <a:ext cx="1006099" cy="866214"/>
          </a:xfrm>
          <a:prstGeom prst="rect">
            <a:avLst/>
          </a:prstGeom>
        </p:spPr>
      </p:pic>
      <p:sp>
        <p:nvSpPr>
          <p:cNvPr id="16" name="Title 1">
            <a:extLst>
              <a:ext uri="{FF2B5EF4-FFF2-40B4-BE49-F238E27FC236}">
                <a16:creationId xmlns:a16="http://schemas.microsoft.com/office/drawing/2014/main" id="{0A29C530-5A8F-4E8C-ABC4-01F475AC610D}"/>
              </a:ext>
            </a:extLst>
          </p:cNvPr>
          <p:cNvSpPr txBox="1">
            <a:spLocks/>
          </p:cNvSpPr>
          <p:nvPr/>
        </p:nvSpPr>
        <p:spPr>
          <a:xfrm>
            <a:off x="838201" y="-214820"/>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News Gothic MT" panose="020B0504020203020204" pitchFamily="34" charset="0"/>
              </a:rPr>
              <a:t>Contemplative Dialogue</a:t>
            </a:r>
          </a:p>
        </p:txBody>
      </p:sp>
      <p:sp>
        <p:nvSpPr>
          <p:cNvPr id="2" name="Rectangle 1">
            <a:extLst>
              <a:ext uri="{FF2B5EF4-FFF2-40B4-BE49-F238E27FC236}">
                <a16:creationId xmlns:a16="http://schemas.microsoft.com/office/drawing/2014/main" id="{FECE3AC2-8AA2-2345-B90B-CEAEA300BC69}"/>
              </a:ext>
            </a:extLst>
          </p:cNvPr>
          <p:cNvSpPr/>
          <p:nvPr/>
        </p:nvSpPr>
        <p:spPr>
          <a:xfrm>
            <a:off x="1" y="1110743"/>
            <a:ext cx="12192000" cy="5109091"/>
          </a:xfrm>
          <a:prstGeom prst="rect">
            <a:avLst/>
          </a:prstGeom>
        </p:spPr>
        <p:txBody>
          <a:bodyPr wrap="square">
            <a:spAutoFit/>
          </a:bodyPr>
          <a:lstStyle/>
          <a:p>
            <a:pPr lvl="1"/>
            <a:r>
              <a:rPr lang="en-US" sz="2000" dirty="0">
                <a:solidFill>
                  <a:srgbClr val="3D3939"/>
                </a:solidFill>
                <a:latin typeface="News Gothic MT" panose="020B0504020203020204"/>
              </a:rPr>
              <a:t>Speak briefly and share what matters in a few sentences. Speak to the center, not toward an individual. As you listen, look to the one who is speaking. Listen without thinking about what you are going to say.</a:t>
            </a:r>
            <a:endParaRPr lang="en-US" sz="2000" dirty="0">
              <a:solidFill>
                <a:srgbClr val="000000"/>
              </a:solidFill>
              <a:latin typeface="News Gothic MT" panose="020B0504020203020204"/>
            </a:endParaRPr>
          </a:p>
          <a:p>
            <a:r>
              <a:rPr lang="en-US" sz="2000" dirty="0">
                <a:solidFill>
                  <a:srgbClr val="000000"/>
                </a:solidFill>
                <a:latin typeface="News Gothic MT" panose="020B0504020203020204"/>
              </a:rPr>
              <a:t> </a:t>
            </a:r>
          </a:p>
          <a:p>
            <a:pPr lvl="6" fontAlgn="base">
              <a:buFont typeface="Arial" panose="020B0604020202020204" pitchFamily="34" charset="0"/>
              <a:buChar char="•"/>
            </a:pPr>
            <a:r>
              <a:rPr lang="en-US" sz="2000" dirty="0">
                <a:solidFill>
                  <a:srgbClr val="3D3939"/>
                </a:solidFill>
                <a:latin typeface="News Gothic MT" panose="020B0504020203020204"/>
              </a:rPr>
              <a:t>SILENCE. </a:t>
            </a:r>
          </a:p>
          <a:p>
            <a:pPr lvl="6" fontAlgn="base">
              <a:buFont typeface="Arial" panose="020B0604020202020204" pitchFamily="34" charset="0"/>
              <a:buChar char="•"/>
            </a:pPr>
            <a:r>
              <a:rPr lang="en-US" sz="2000" dirty="0">
                <a:solidFill>
                  <a:srgbClr val="3D3939"/>
                </a:solidFill>
                <a:latin typeface="News Gothic MT" panose="020B0504020203020204"/>
              </a:rPr>
              <a:t>SHARING. </a:t>
            </a:r>
          </a:p>
          <a:p>
            <a:pPr lvl="2" fontAlgn="base"/>
            <a:br>
              <a:rPr lang="en-US" sz="2000" b="0" i="0" u="none" strike="noStrike" dirty="0">
                <a:solidFill>
                  <a:srgbClr val="3D3939"/>
                </a:solidFill>
                <a:effectLst/>
                <a:latin typeface="News Gothic MT" panose="020B0504020203020204"/>
              </a:rPr>
            </a:br>
            <a:endParaRPr lang="en-US" sz="2000" b="0" i="0" u="none" strike="noStrike" dirty="0">
              <a:solidFill>
                <a:srgbClr val="3D3939"/>
              </a:solidFill>
              <a:effectLst/>
              <a:latin typeface="News Gothic MT" panose="020B0504020203020204"/>
            </a:endParaRPr>
          </a:p>
          <a:p>
            <a:pPr algn="ctr" fontAlgn="base"/>
            <a:r>
              <a:rPr lang="es-ES" sz="3200" b="1" dirty="0">
                <a:solidFill>
                  <a:srgbClr val="000000"/>
                </a:solidFill>
                <a:latin typeface="News Gothic MT" panose="020B0504020203020204"/>
              </a:rPr>
              <a:t>Diálogo contemplativo</a:t>
            </a:r>
          </a:p>
          <a:p>
            <a:pPr fontAlgn="base"/>
            <a:r>
              <a:rPr lang="es-ES" sz="2000" dirty="0">
                <a:solidFill>
                  <a:srgbClr val="000000"/>
                </a:solidFill>
                <a:latin typeface="News Gothic MT" panose="020B0504020203020204"/>
              </a:rPr>
              <a:t>Habla brevemente y comparte lo que te importa en unas pocas frases. Habla al centro, no a un individuo. Mientras escuchas, mira al que está hablando. Escucha sin pensar en lo que vas a decir.</a:t>
            </a:r>
          </a:p>
          <a:p>
            <a:pPr fontAlgn="base"/>
            <a:endParaRPr lang="es-ES" sz="2000" dirty="0">
              <a:solidFill>
                <a:srgbClr val="000000"/>
              </a:solidFill>
              <a:latin typeface="News Gothic MT" panose="020B0504020203020204"/>
            </a:endParaRPr>
          </a:p>
          <a:p>
            <a:pPr lvl="6" fontAlgn="base">
              <a:buFont typeface="Arial" panose="020B0604020202020204" pitchFamily="34" charset="0"/>
              <a:buChar char="•"/>
            </a:pPr>
            <a:r>
              <a:rPr lang="en-US" sz="2000" dirty="0">
                <a:solidFill>
                  <a:srgbClr val="3D3939"/>
                </a:solidFill>
                <a:latin typeface="News Gothic MT" panose="020B0504020203020204"/>
              </a:rPr>
              <a:t>SILENCIO. </a:t>
            </a:r>
          </a:p>
          <a:p>
            <a:pPr lvl="6" fontAlgn="base">
              <a:buFont typeface="Arial" panose="020B0604020202020204" pitchFamily="34" charset="0"/>
              <a:buChar char="•"/>
            </a:pPr>
            <a:r>
              <a:rPr lang="en-US" sz="2000" dirty="0">
                <a:solidFill>
                  <a:srgbClr val="3D3939"/>
                </a:solidFill>
                <a:latin typeface="News Gothic MT" panose="020B0504020203020204"/>
              </a:rPr>
              <a:t>INTERCAMBIO.</a:t>
            </a:r>
            <a:endParaRPr lang="es-ES" sz="2000" dirty="0">
              <a:solidFill>
                <a:srgbClr val="000000"/>
              </a:solidFill>
              <a:latin typeface="News Gothic MT" panose="020B0504020203020204"/>
            </a:endParaRPr>
          </a:p>
          <a:p>
            <a:pPr lvl="2" fontAlgn="base"/>
            <a:r>
              <a:rPr lang="es-ES" sz="2000" dirty="0">
                <a:solidFill>
                  <a:srgbClr val="000000"/>
                </a:solidFill>
                <a:latin typeface="News Gothic MT" panose="020B0504020203020204"/>
              </a:rPr>
              <a:t> </a:t>
            </a:r>
          </a:p>
          <a:p>
            <a:pPr lvl="2" fontAlgn="base"/>
            <a:endParaRPr lang="en-US" sz="1400" b="0" i="0" u="none" strike="noStrike" dirty="0">
              <a:solidFill>
                <a:srgbClr val="000000"/>
              </a:solidFill>
              <a:effectLst/>
              <a:latin typeface="Calibri" panose="020F0502020204030204" pitchFamily="34" charset="0"/>
            </a:endParaRPr>
          </a:p>
        </p:txBody>
      </p:sp>
      <p:sp>
        <p:nvSpPr>
          <p:cNvPr id="3" name="TextBox 2"/>
          <p:cNvSpPr txBox="1"/>
          <p:nvPr/>
        </p:nvSpPr>
        <p:spPr>
          <a:xfrm>
            <a:off x="5721532" y="2281646"/>
            <a:ext cx="2717074" cy="984885"/>
          </a:xfrm>
          <a:prstGeom prst="rect">
            <a:avLst/>
          </a:prstGeom>
          <a:noFill/>
        </p:spPr>
        <p:txBody>
          <a:bodyPr wrap="square" rtlCol="0">
            <a:spAutoFit/>
          </a:bodyPr>
          <a:lstStyle/>
          <a:p>
            <a:pPr lvl="2" fontAlgn="base">
              <a:buFont typeface="Arial" panose="020B0604020202020204" pitchFamily="34" charset="0"/>
              <a:buChar char="•"/>
            </a:pPr>
            <a:r>
              <a:rPr lang="en-US" sz="2000" dirty="0">
                <a:solidFill>
                  <a:srgbClr val="3D3939"/>
                </a:solidFill>
                <a:latin typeface="News Gothic MT" panose="020B0504020203020204"/>
              </a:rPr>
              <a:t>DIALOGUE. </a:t>
            </a:r>
          </a:p>
          <a:p>
            <a:pPr lvl="2" fontAlgn="base">
              <a:buFont typeface="Arial" panose="020B0604020202020204" pitchFamily="34" charset="0"/>
              <a:buChar char="•"/>
            </a:pPr>
            <a:r>
              <a:rPr lang="en-US" sz="2000" dirty="0">
                <a:solidFill>
                  <a:srgbClr val="3D3939"/>
                </a:solidFill>
                <a:latin typeface="News Gothic MT" panose="020B0504020203020204"/>
              </a:rPr>
              <a:t>INSIGHT.</a:t>
            </a:r>
          </a:p>
          <a:p>
            <a:endParaRPr lang="en-US" dirty="0"/>
          </a:p>
        </p:txBody>
      </p:sp>
      <p:sp>
        <p:nvSpPr>
          <p:cNvPr id="4" name="TextBox 3"/>
          <p:cNvSpPr txBox="1"/>
          <p:nvPr/>
        </p:nvSpPr>
        <p:spPr>
          <a:xfrm>
            <a:off x="5721532" y="4943846"/>
            <a:ext cx="3049425" cy="707886"/>
          </a:xfrm>
          <a:prstGeom prst="rect">
            <a:avLst/>
          </a:prstGeom>
          <a:noFill/>
        </p:spPr>
        <p:txBody>
          <a:bodyPr wrap="none" rtlCol="0">
            <a:spAutoFit/>
          </a:bodyPr>
          <a:lstStyle/>
          <a:p>
            <a:pPr lvl="2" fontAlgn="base">
              <a:buFont typeface="Arial" panose="020B0604020202020204" pitchFamily="34" charset="0"/>
              <a:buChar char="•"/>
            </a:pPr>
            <a:r>
              <a:rPr lang="en-US" sz="2000" dirty="0">
                <a:solidFill>
                  <a:srgbClr val="3D3939"/>
                </a:solidFill>
                <a:latin typeface="News Gothic MT" panose="020B0504020203020204"/>
              </a:rPr>
              <a:t>DI</a:t>
            </a:r>
            <a:r>
              <a:rPr lang="es-ES" sz="2000" dirty="0">
                <a:solidFill>
                  <a:srgbClr val="000000"/>
                </a:solidFill>
                <a:latin typeface="News Gothic MT" panose="020B0504020203020204"/>
              </a:rPr>
              <a:t>Á</a:t>
            </a:r>
            <a:r>
              <a:rPr lang="en-US" sz="2000" dirty="0">
                <a:solidFill>
                  <a:srgbClr val="3D3939"/>
                </a:solidFill>
                <a:latin typeface="News Gothic MT" panose="020B0504020203020204"/>
              </a:rPr>
              <a:t>LOGO. </a:t>
            </a:r>
          </a:p>
          <a:p>
            <a:pPr lvl="2" fontAlgn="base">
              <a:buFont typeface="Arial" panose="020B0604020202020204" pitchFamily="34" charset="0"/>
              <a:buChar char="•"/>
            </a:pPr>
            <a:r>
              <a:rPr lang="en-US" sz="2000" dirty="0">
                <a:solidFill>
                  <a:srgbClr val="3D3939"/>
                </a:solidFill>
                <a:latin typeface="News Gothic MT" panose="020B0504020203020204"/>
              </a:rPr>
              <a:t>PERSPECTIVA.</a:t>
            </a:r>
          </a:p>
        </p:txBody>
      </p:sp>
    </p:spTree>
    <p:extLst>
      <p:ext uri="{BB962C8B-B14F-4D97-AF65-F5344CB8AC3E}">
        <p14:creationId xmlns:p14="http://schemas.microsoft.com/office/powerpoint/2010/main" val="2867956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4FE9AC6C-1B9A-4424-8282-6C635EFD9294}"/>
              </a:ext>
            </a:extLst>
          </p:cNvPr>
          <p:cNvCxnSpPr>
            <a:cxnSpLocks/>
          </p:cNvCxnSpPr>
          <p:nvPr/>
        </p:nvCxnSpPr>
        <p:spPr>
          <a:xfrm>
            <a:off x="311822" y="6590146"/>
            <a:ext cx="8368146" cy="0"/>
          </a:xfrm>
          <a:prstGeom prst="line">
            <a:avLst/>
          </a:prstGeom>
          <a:ln w="28575" cap="rnd" cmpd="thinThick">
            <a:solidFill>
              <a:srgbClr val="3C8639"/>
            </a:solidFill>
            <a:prstDash val="solid"/>
            <a:round/>
            <a:headEnd type="none"/>
            <a:tailEnd type="ova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1521663-357D-4CB1-86AA-D0D02FB42671}"/>
              </a:ext>
            </a:extLst>
          </p:cNvPr>
          <p:cNvCxnSpPr>
            <a:cxnSpLocks/>
          </p:cNvCxnSpPr>
          <p:nvPr/>
        </p:nvCxnSpPr>
        <p:spPr>
          <a:xfrm>
            <a:off x="311822" y="6520870"/>
            <a:ext cx="7426036" cy="0"/>
          </a:xfrm>
          <a:prstGeom prst="line">
            <a:avLst/>
          </a:prstGeom>
          <a:ln w="22225" cap="rnd" cmpd="thinThick">
            <a:solidFill>
              <a:srgbClr val="3C8639"/>
            </a:solidFill>
            <a:prstDash val="solid"/>
            <a:bevel/>
            <a:headEnd type="none"/>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B3F3DD-4D86-485F-B577-70E4255D7E3C}"/>
              </a:ext>
            </a:extLst>
          </p:cNvPr>
          <p:cNvCxnSpPr>
            <a:cxnSpLocks/>
          </p:cNvCxnSpPr>
          <p:nvPr/>
        </p:nvCxnSpPr>
        <p:spPr>
          <a:xfrm>
            <a:off x="311822" y="6447078"/>
            <a:ext cx="6386947" cy="0"/>
          </a:xfrm>
          <a:prstGeom prst="line">
            <a:avLst/>
          </a:prstGeom>
          <a:ln w="19050" cap="rnd" cmpd="thinThick">
            <a:solidFill>
              <a:srgbClr val="3C8639"/>
            </a:solidFill>
            <a:prstDash val="solid"/>
            <a:bevel/>
            <a:headEnd type="none"/>
            <a:tailEnd type="ova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D51F2-D61D-4495-B18A-F78D4368E3DC}"/>
              </a:ext>
            </a:extLst>
          </p:cNvPr>
          <p:cNvCxnSpPr>
            <a:cxnSpLocks/>
          </p:cNvCxnSpPr>
          <p:nvPr/>
        </p:nvCxnSpPr>
        <p:spPr>
          <a:xfrm>
            <a:off x="4521198" y="447962"/>
            <a:ext cx="7426036" cy="0"/>
          </a:xfrm>
          <a:prstGeom prst="line">
            <a:avLst/>
          </a:prstGeom>
          <a:ln w="22225"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F0C5564-D5C0-475F-A603-C895BF856DC9}"/>
              </a:ext>
            </a:extLst>
          </p:cNvPr>
          <p:cNvCxnSpPr>
            <a:cxnSpLocks/>
          </p:cNvCxnSpPr>
          <p:nvPr/>
        </p:nvCxnSpPr>
        <p:spPr>
          <a:xfrm>
            <a:off x="5564907" y="512619"/>
            <a:ext cx="6386947" cy="0"/>
          </a:xfrm>
          <a:prstGeom prst="line">
            <a:avLst/>
          </a:prstGeom>
          <a:ln w="19050"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D78F56A-19B0-47DF-8CD7-05D2CED70D2A}"/>
              </a:ext>
            </a:extLst>
          </p:cNvPr>
          <p:cNvCxnSpPr>
            <a:cxnSpLocks/>
          </p:cNvCxnSpPr>
          <p:nvPr/>
        </p:nvCxnSpPr>
        <p:spPr>
          <a:xfrm>
            <a:off x="3579088" y="369455"/>
            <a:ext cx="8368146" cy="0"/>
          </a:xfrm>
          <a:prstGeom prst="line">
            <a:avLst/>
          </a:prstGeom>
          <a:ln w="28575"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A03D110-457C-4C0E-A0C7-C0A126638B98}"/>
              </a:ext>
            </a:extLst>
          </p:cNvPr>
          <p:cNvCxnSpPr/>
          <p:nvPr/>
        </p:nvCxnSpPr>
        <p:spPr>
          <a:xfrm>
            <a:off x="11951854" y="369455"/>
            <a:ext cx="0" cy="1182254"/>
          </a:xfrm>
          <a:prstGeom prst="line">
            <a:avLst/>
          </a:prstGeom>
          <a:ln w="25400">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6A40254-441A-4C96-BBC4-7572668C83D1}"/>
              </a:ext>
            </a:extLst>
          </p:cNvPr>
          <p:cNvCxnSpPr>
            <a:cxnSpLocks/>
          </p:cNvCxnSpPr>
          <p:nvPr/>
        </p:nvCxnSpPr>
        <p:spPr>
          <a:xfrm>
            <a:off x="11891816" y="369455"/>
            <a:ext cx="0" cy="1016000"/>
          </a:xfrm>
          <a:prstGeom prst="line">
            <a:avLst/>
          </a:prstGeom>
          <a:ln w="22225">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F04327A-D94C-43FD-BB7E-BD6C9A94C8AE}"/>
              </a:ext>
            </a:extLst>
          </p:cNvPr>
          <p:cNvCxnSpPr>
            <a:cxnSpLocks/>
          </p:cNvCxnSpPr>
          <p:nvPr/>
        </p:nvCxnSpPr>
        <p:spPr>
          <a:xfrm>
            <a:off x="11818627" y="369455"/>
            <a:ext cx="0" cy="863600"/>
          </a:xfrm>
          <a:prstGeom prst="line">
            <a:avLst/>
          </a:prstGeom>
          <a:ln w="19050">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515E546-3C41-4A7F-A5D9-A71C5F816DDD}"/>
              </a:ext>
            </a:extLst>
          </p:cNvPr>
          <p:cNvCxnSpPr>
            <a:cxnSpLocks/>
          </p:cNvCxnSpPr>
          <p:nvPr/>
        </p:nvCxnSpPr>
        <p:spPr>
          <a:xfrm>
            <a:off x="378689" y="5574146"/>
            <a:ext cx="0" cy="1016000"/>
          </a:xfrm>
          <a:prstGeom prst="line">
            <a:avLst/>
          </a:prstGeom>
          <a:ln w="22225">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5894C3E-4865-4D1F-840E-C3AB559C43A1}"/>
              </a:ext>
            </a:extLst>
          </p:cNvPr>
          <p:cNvCxnSpPr/>
          <p:nvPr/>
        </p:nvCxnSpPr>
        <p:spPr>
          <a:xfrm>
            <a:off x="306407" y="5407892"/>
            <a:ext cx="0" cy="1182254"/>
          </a:xfrm>
          <a:prstGeom prst="line">
            <a:avLst/>
          </a:prstGeom>
          <a:ln w="25400">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1CF3FF1-EC1E-4A6A-9D64-DA08FCE71768}"/>
              </a:ext>
            </a:extLst>
          </p:cNvPr>
          <p:cNvCxnSpPr>
            <a:cxnSpLocks/>
          </p:cNvCxnSpPr>
          <p:nvPr/>
        </p:nvCxnSpPr>
        <p:spPr>
          <a:xfrm>
            <a:off x="451882" y="5733717"/>
            <a:ext cx="0" cy="863600"/>
          </a:xfrm>
          <a:prstGeom prst="line">
            <a:avLst/>
          </a:prstGeom>
          <a:ln w="19050">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B819622-EB19-4BE4-ADA7-6B8DEFBB8B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9493" y="5723932"/>
            <a:ext cx="1006099" cy="866214"/>
          </a:xfrm>
          <a:prstGeom prst="rect">
            <a:avLst/>
          </a:prstGeom>
        </p:spPr>
      </p:pic>
      <p:sp>
        <p:nvSpPr>
          <p:cNvPr id="17" name="Content Placeholder 2">
            <a:extLst>
              <a:ext uri="{FF2B5EF4-FFF2-40B4-BE49-F238E27FC236}">
                <a16:creationId xmlns:a16="http://schemas.microsoft.com/office/drawing/2014/main" id="{BBDF724D-43CD-4CE2-83AA-C4095FC0DB43}"/>
              </a:ext>
            </a:extLst>
          </p:cNvPr>
          <p:cNvSpPr txBox="1">
            <a:spLocks/>
          </p:cNvSpPr>
          <p:nvPr/>
        </p:nvSpPr>
        <p:spPr>
          <a:xfrm>
            <a:off x="866942" y="1874132"/>
            <a:ext cx="10515600" cy="1244144"/>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800" dirty="0">
                <a:latin typeface="News Gothic MT" panose="020B0504020203020204" pitchFamily="34" charset="0"/>
              </a:rPr>
              <a:t>Please share your insights or creative expressions to</a:t>
            </a:r>
          </a:p>
          <a:p>
            <a:r>
              <a:rPr lang="en-US" sz="12800" u="sng" dirty="0">
                <a:solidFill>
                  <a:srgbClr val="0092B9"/>
                </a:solidFill>
                <a:latin typeface="News Gothic MT" panose="020B0504020203020204" pitchFamily="34" charset="0"/>
              </a:rPr>
              <a:t>extractivism@sistersofmercy.org</a:t>
            </a:r>
          </a:p>
          <a:p>
            <a:endParaRPr lang="en-US" sz="12800" dirty="0">
              <a:latin typeface="News Gothic MT" panose="020B0504020203020204" pitchFamily="34" charset="0"/>
            </a:endParaRPr>
          </a:p>
          <a:p>
            <a:endParaRPr lang="en-US" sz="12800" dirty="0">
              <a:latin typeface="News Gothic MT" panose="020B0504020203020204" pitchFamily="34" charset="0"/>
            </a:endParaRPr>
          </a:p>
          <a:p>
            <a:r>
              <a:rPr lang="es-ES" sz="12800" dirty="0">
                <a:latin typeface="News Gothic MT" panose="020B0504020203020204" pitchFamily="34" charset="0"/>
              </a:rPr>
              <a:t>Por favor, comparte tus ideas o expresiones</a:t>
            </a:r>
          </a:p>
          <a:p>
            <a:r>
              <a:rPr lang="es-ES" sz="12800" dirty="0">
                <a:latin typeface="News Gothic MT" panose="020B0504020203020204" pitchFamily="34" charset="0"/>
              </a:rPr>
              <a:t>creativas con</a:t>
            </a:r>
          </a:p>
          <a:p>
            <a:r>
              <a:rPr lang="es-ES" sz="12800" u="sng" dirty="0">
                <a:solidFill>
                  <a:srgbClr val="0092B9"/>
                </a:solidFill>
                <a:latin typeface="News Gothic MT" panose="020B0504020203020204" pitchFamily="34" charset="0"/>
              </a:rPr>
              <a:t>extractivism@sistersofmercy.org</a:t>
            </a:r>
          </a:p>
          <a:p>
            <a:endParaRPr lang="en-US" dirty="0">
              <a:latin typeface="News Gothic MT" panose="020B0504020203020204" pitchFamily="34" charset="0"/>
            </a:endParaRPr>
          </a:p>
        </p:txBody>
      </p:sp>
    </p:spTree>
    <p:extLst>
      <p:ext uri="{BB962C8B-B14F-4D97-AF65-F5344CB8AC3E}">
        <p14:creationId xmlns:p14="http://schemas.microsoft.com/office/powerpoint/2010/main" val="5200310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4FE9AC6C-1B9A-4424-8282-6C635EFD9294}"/>
              </a:ext>
            </a:extLst>
          </p:cNvPr>
          <p:cNvCxnSpPr>
            <a:cxnSpLocks/>
          </p:cNvCxnSpPr>
          <p:nvPr/>
        </p:nvCxnSpPr>
        <p:spPr>
          <a:xfrm>
            <a:off x="311822" y="6590146"/>
            <a:ext cx="8368146" cy="0"/>
          </a:xfrm>
          <a:prstGeom prst="line">
            <a:avLst/>
          </a:prstGeom>
          <a:ln w="28575" cap="rnd" cmpd="thinThick">
            <a:solidFill>
              <a:srgbClr val="3C8639"/>
            </a:solidFill>
            <a:prstDash val="solid"/>
            <a:round/>
            <a:headEnd type="none"/>
            <a:tailEnd type="ova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1521663-357D-4CB1-86AA-D0D02FB42671}"/>
              </a:ext>
            </a:extLst>
          </p:cNvPr>
          <p:cNvCxnSpPr>
            <a:cxnSpLocks/>
          </p:cNvCxnSpPr>
          <p:nvPr/>
        </p:nvCxnSpPr>
        <p:spPr>
          <a:xfrm>
            <a:off x="311822" y="6520870"/>
            <a:ext cx="7426036" cy="0"/>
          </a:xfrm>
          <a:prstGeom prst="line">
            <a:avLst/>
          </a:prstGeom>
          <a:ln w="22225" cap="rnd" cmpd="thinThick">
            <a:solidFill>
              <a:srgbClr val="3C8639"/>
            </a:solidFill>
            <a:prstDash val="solid"/>
            <a:bevel/>
            <a:headEnd type="none"/>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B3F3DD-4D86-485F-B577-70E4255D7E3C}"/>
              </a:ext>
            </a:extLst>
          </p:cNvPr>
          <p:cNvCxnSpPr>
            <a:cxnSpLocks/>
          </p:cNvCxnSpPr>
          <p:nvPr/>
        </p:nvCxnSpPr>
        <p:spPr>
          <a:xfrm>
            <a:off x="311822" y="6447078"/>
            <a:ext cx="6386947" cy="0"/>
          </a:xfrm>
          <a:prstGeom prst="line">
            <a:avLst/>
          </a:prstGeom>
          <a:ln w="19050" cap="rnd" cmpd="thinThick">
            <a:solidFill>
              <a:srgbClr val="3C8639"/>
            </a:solidFill>
            <a:prstDash val="solid"/>
            <a:bevel/>
            <a:headEnd type="none"/>
            <a:tailEnd type="ova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D51F2-D61D-4495-B18A-F78D4368E3DC}"/>
              </a:ext>
            </a:extLst>
          </p:cNvPr>
          <p:cNvCxnSpPr>
            <a:cxnSpLocks/>
          </p:cNvCxnSpPr>
          <p:nvPr/>
        </p:nvCxnSpPr>
        <p:spPr>
          <a:xfrm>
            <a:off x="4521198" y="447962"/>
            <a:ext cx="7426036" cy="0"/>
          </a:xfrm>
          <a:prstGeom prst="line">
            <a:avLst/>
          </a:prstGeom>
          <a:ln w="22225"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F0C5564-D5C0-475F-A603-C895BF856DC9}"/>
              </a:ext>
            </a:extLst>
          </p:cNvPr>
          <p:cNvCxnSpPr>
            <a:cxnSpLocks/>
          </p:cNvCxnSpPr>
          <p:nvPr/>
        </p:nvCxnSpPr>
        <p:spPr>
          <a:xfrm>
            <a:off x="5564907" y="512619"/>
            <a:ext cx="6386947" cy="0"/>
          </a:xfrm>
          <a:prstGeom prst="line">
            <a:avLst/>
          </a:prstGeom>
          <a:ln w="19050"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D78F56A-19B0-47DF-8CD7-05D2CED70D2A}"/>
              </a:ext>
            </a:extLst>
          </p:cNvPr>
          <p:cNvCxnSpPr>
            <a:cxnSpLocks/>
          </p:cNvCxnSpPr>
          <p:nvPr/>
        </p:nvCxnSpPr>
        <p:spPr>
          <a:xfrm>
            <a:off x="3579088" y="369455"/>
            <a:ext cx="8368146" cy="0"/>
          </a:xfrm>
          <a:prstGeom prst="line">
            <a:avLst/>
          </a:prstGeom>
          <a:ln w="28575"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A03D110-457C-4C0E-A0C7-C0A126638B98}"/>
              </a:ext>
            </a:extLst>
          </p:cNvPr>
          <p:cNvCxnSpPr/>
          <p:nvPr/>
        </p:nvCxnSpPr>
        <p:spPr>
          <a:xfrm>
            <a:off x="11951854" y="369455"/>
            <a:ext cx="0" cy="1182254"/>
          </a:xfrm>
          <a:prstGeom prst="line">
            <a:avLst/>
          </a:prstGeom>
          <a:ln w="25400">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6A40254-441A-4C96-BBC4-7572668C83D1}"/>
              </a:ext>
            </a:extLst>
          </p:cNvPr>
          <p:cNvCxnSpPr>
            <a:cxnSpLocks/>
          </p:cNvCxnSpPr>
          <p:nvPr/>
        </p:nvCxnSpPr>
        <p:spPr>
          <a:xfrm>
            <a:off x="11891816" y="369455"/>
            <a:ext cx="0" cy="1016000"/>
          </a:xfrm>
          <a:prstGeom prst="line">
            <a:avLst/>
          </a:prstGeom>
          <a:ln w="22225">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F04327A-D94C-43FD-BB7E-BD6C9A94C8AE}"/>
              </a:ext>
            </a:extLst>
          </p:cNvPr>
          <p:cNvCxnSpPr>
            <a:cxnSpLocks/>
          </p:cNvCxnSpPr>
          <p:nvPr/>
        </p:nvCxnSpPr>
        <p:spPr>
          <a:xfrm>
            <a:off x="11818627" y="369455"/>
            <a:ext cx="0" cy="863600"/>
          </a:xfrm>
          <a:prstGeom prst="line">
            <a:avLst/>
          </a:prstGeom>
          <a:ln w="19050">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515E546-3C41-4A7F-A5D9-A71C5F816DDD}"/>
              </a:ext>
            </a:extLst>
          </p:cNvPr>
          <p:cNvCxnSpPr>
            <a:cxnSpLocks/>
          </p:cNvCxnSpPr>
          <p:nvPr/>
        </p:nvCxnSpPr>
        <p:spPr>
          <a:xfrm>
            <a:off x="378689" y="5574146"/>
            <a:ext cx="0" cy="1016000"/>
          </a:xfrm>
          <a:prstGeom prst="line">
            <a:avLst/>
          </a:prstGeom>
          <a:ln w="22225">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5894C3E-4865-4D1F-840E-C3AB559C43A1}"/>
              </a:ext>
            </a:extLst>
          </p:cNvPr>
          <p:cNvCxnSpPr/>
          <p:nvPr/>
        </p:nvCxnSpPr>
        <p:spPr>
          <a:xfrm>
            <a:off x="306407" y="5407892"/>
            <a:ext cx="0" cy="1182254"/>
          </a:xfrm>
          <a:prstGeom prst="line">
            <a:avLst/>
          </a:prstGeom>
          <a:ln w="25400">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1CF3FF1-EC1E-4A6A-9D64-DA08FCE71768}"/>
              </a:ext>
            </a:extLst>
          </p:cNvPr>
          <p:cNvCxnSpPr>
            <a:cxnSpLocks/>
          </p:cNvCxnSpPr>
          <p:nvPr/>
        </p:nvCxnSpPr>
        <p:spPr>
          <a:xfrm>
            <a:off x="451882" y="5733717"/>
            <a:ext cx="0" cy="863600"/>
          </a:xfrm>
          <a:prstGeom prst="line">
            <a:avLst/>
          </a:prstGeom>
          <a:ln w="19050">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B819622-EB19-4BE4-ADA7-6B8DEFBB8B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9493" y="5723932"/>
            <a:ext cx="1006099" cy="866214"/>
          </a:xfrm>
          <a:prstGeom prst="rect">
            <a:avLst/>
          </a:prstGeom>
        </p:spPr>
      </p:pic>
      <p:sp>
        <p:nvSpPr>
          <p:cNvPr id="16" name="Content Placeholder 2">
            <a:extLst>
              <a:ext uri="{FF2B5EF4-FFF2-40B4-BE49-F238E27FC236}">
                <a16:creationId xmlns:a16="http://schemas.microsoft.com/office/drawing/2014/main" id="{E9E8D0D9-8B10-49AD-BF2F-306C4AA2BD32}"/>
              </a:ext>
            </a:extLst>
          </p:cNvPr>
          <p:cNvSpPr txBox="1">
            <a:spLocks/>
          </p:cNvSpPr>
          <p:nvPr/>
        </p:nvSpPr>
        <p:spPr>
          <a:xfrm>
            <a:off x="309645" y="1062260"/>
            <a:ext cx="5257796" cy="493457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News Gothic MT" panose="020B0504020203020204"/>
              </a:rPr>
              <a:t>Participants are asked to do the following before the next session. </a:t>
            </a:r>
            <a:br>
              <a:rPr lang="en-US" dirty="0">
                <a:latin typeface="News Gothic MT" panose="020B0504020203020204"/>
              </a:rPr>
            </a:br>
            <a:endParaRPr lang="en-US" dirty="0">
              <a:latin typeface="News Gothic MT" panose="020B0504020203020204"/>
            </a:endParaRPr>
          </a:p>
          <a:p>
            <a:pPr marL="342900" indent="-342900" algn="l">
              <a:lnSpc>
                <a:spcPct val="100000"/>
              </a:lnSpc>
              <a:buFont typeface="Arial" panose="020B0604020202020204" pitchFamily="34" charset="0"/>
              <a:buChar char="•"/>
            </a:pPr>
            <a:r>
              <a:rPr lang="en-US" dirty="0">
                <a:latin typeface="News Gothic MT" panose="020B0504020203020204"/>
              </a:rPr>
              <a:t>[read] Overview: Seeing—Deep Listening</a:t>
            </a:r>
          </a:p>
          <a:p>
            <a:pPr marL="342900" indent="-342900" algn="l">
              <a:lnSpc>
                <a:spcPct val="100000"/>
              </a:lnSpc>
              <a:buFont typeface="Arial" panose="020B0604020202020204" pitchFamily="34" charset="0"/>
              <a:buChar char="•"/>
            </a:pPr>
            <a:r>
              <a:rPr lang="en-US" dirty="0">
                <a:latin typeface="News Gothic MT" panose="020B0504020203020204"/>
              </a:rPr>
              <a:t>[view] In Defense of Life (33 min.)</a:t>
            </a:r>
          </a:p>
          <a:p>
            <a:pPr marL="342900" indent="-342900" algn="l">
              <a:lnSpc>
                <a:spcPct val="100000"/>
              </a:lnSpc>
              <a:buFont typeface="Arial" panose="020B0604020202020204" pitchFamily="34" charset="0"/>
              <a:buChar char="•"/>
            </a:pPr>
            <a:r>
              <a:rPr lang="en-US" dirty="0">
                <a:latin typeface="News Gothic MT" panose="020B0504020203020204"/>
              </a:rPr>
              <a:t>[read] Theological Lenses</a:t>
            </a:r>
          </a:p>
          <a:p>
            <a:pPr marL="800100" lvl="1" indent="-342900" algn="l">
              <a:lnSpc>
                <a:spcPct val="100000"/>
              </a:lnSpc>
              <a:buFont typeface="Arial" panose="020B0604020202020204" pitchFamily="34" charset="0"/>
              <a:buChar char="•"/>
            </a:pPr>
            <a:r>
              <a:rPr lang="en-US" sz="2400" dirty="0">
                <a:latin typeface="News Gothic MT" panose="020B0504020203020204"/>
              </a:rPr>
              <a:t>Mercy Lens </a:t>
            </a:r>
          </a:p>
          <a:p>
            <a:pPr marL="800100" lvl="1" indent="-342900" algn="l">
              <a:lnSpc>
                <a:spcPct val="100000"/>
              </a:lnSpc>
              <a:buFont typeface="Arial" panose="020B0604020202020204" pitchFamily="34" charset="0"/>
              <a:buChar char="•"/>
            </a:pPr>
            <a:r>
              <a:rPr lang="en-US" sz="2400" dirty="0">
                <a:latin typeface="News Gothic MT" panose="020B0504020203020204"/>
              </a:rPr>
              <a:t>Eco-feminism Lens </a:t>
            </a:r>
          </a:p>
          <a:p>
            <a:pPr marL="800100" lvl="1" indent="-342900" algn="l">
              <a:lnSpc>
                <a:spcPct val="100000"/>
              </a:lnSpc>
              <a:buFont typeface="Arial" panose="020B0604020202020204" pitchFamily="34" charset="0"/>
              <a:buChar char="•"/>
            </a:pPr>
            <a:r>
              <a:rPr lang="en-US" sz="2400" dirty="0" err="1">
                <a:latin typeface="News Gothic MT" panose="020B0504020203020204"/>
              </a:rPr>
              <a:t>Laudato</a:t>
            </a:r>
            <a:r>
              <a:rPr lang="en-US" sz="2400" dirty="0">
                <a:latin typeface="News Gothic MT" panose="020B0504020203020204"/>
              </a:rPr>
              <a:t> Si’ Lens </a:t>
            </a:r>
          </a:p>
          <a:p>
            <a:pPr marL="800100" lvl="1" indent="-342900" algn="l">
              <a:lnSpc>
                <a:spcPct val="100000"/>
              </a:lnSpc>
              <a:buFont typeface="Arial" panose="020B0604020202020204" pitchFamily="34" charset="0"/>
              <a:buChar char="•"/>
            </a:pPr>
            <a:r>
              <a:rPr lang="en-US" sz="2400" dirty="0">
                <a:latin typeface="News Gothic MT" panose="020B0504020203020204"/>
              </a:rPr>
              <a:t>Eco Liberation Lens</a:t>
            </a:r>
          </a:p>
          <a:p>
            <a:endParaRPr lang="en-US" dirty="0"/>
          </a:p>
        </p:txBody>
      </p:sp>
      <p:sp>
        <p:nvSpPr>
          <p:cNvPr id="2" name="TextBox 1"/>
          <p:cNvSpPr txBox="1"/>
          <p:nvPr/>
        </p:nvSpPr>
        <p:spPr>
          <a:xfrm>
            <a:off x="5517428" y="1035920"/>
            <a:ext cx="6481903" cy="4601260"/>
          </a:xfrm>
          <a:prstGeom prst="rect">
            <a:avLst/>
          </a:prstGeom>
          <a:noFill/>
        </p:spPr>
        <p:txBody>
          <a:bodyPr wrap="none" rtlCol="0">
            <a:spAutoFit/>
          </a:bodyPr>
          <a:lstStyle/>
          <a:p>
            <a:r>
              <a:rPr lang="es-ES" sz="2400" dirty="0">
                <a:latin typeface="News Gothic MT" panose="020B0504020203020204"/>
              </a:rPr>
              <a:t>Se pide a las participantes que hagan lo</a:t>
            </a:r>
            <a:br>
              <a:rPr lang="es-ES" sz="2400" dirty="0">
                <a:latin typeface="News Gothic MT" panose="020B0504020203020204"/>
              </a:rPr>
            </a:br>
            <a:r>
              <a:rPr lang="es-ES" sz="2400" dirty="0">
                <a:latin typeface="News Gothic MT" panose="020B0504020203020204"/>
              </a:rPr>
              <a:t>siguiente antes de la próxima sesión. </a:t>
            </a:r>
            <a:br>
              <a:rPr lang="es-ES" sz="2400" dirty="0">
                <a:latin typeface="News Gothic MT" panose="020B0504020203020204"/>
              </a:rPr>
            </a:br>
            <a:endParaRPr lang="es-ES" sz="2400" dirty="0">
              <a:latin typeface="News Gothic MT" panose="020B0504020203020204"/>
            </a:endParaRPr>
          </a:p>
          <a:p>
            <a:pPr lvl="1">
              <a:spcBef>
                <a:spcPts val="600"/>
              </a:spcBef>
            </a:pPr>
            <a:r>
              <a:rPr lang="es-ES" sz="2400" dirty="0">
                <a:latin typeface="News Gothic MT" panose="020B0504020203020204"/>
              </a:rPr>
              <a:t>•	[leer] Resumen: Ver: Escucha profunda</a:t>
            </a:r>
          </a:p>
          <a:p>
            <a:pPr lvl="1">
              <a:spcBef>
                <a:spcPts val="600"/>
              </a:spcBef>
            </a:pPr>
            <a:r>
              <a:rPr lang="es-ES" sz="2400" dirty="0">
                <a:latin typeface="News Gothic MT" panose="020B0504020203020204"/>
              </a:rPr>
              <a:t>•	[ver] En defensa de la vida (33 min.)</a:t>
            </a:r>
          </a:p>
          <a:p>
            <a:pPr lvl="1">
              <a:spcBef>
                <a:spcPts val="600"/>
              </a:spcBef>
            </a:pPr>
            <a:r>
              <a:rPr lang="es-ES" sz="2400" dirty="0">
                <a:latin typeface="News Gothic MT" panose="020B0504020203020204"/>
              </a:rPr>
              <a:t>•	[leer] Lentes teológicos</a:t>
            </a:r>
          </a:p>
          <a:p>
            <a:pPr marL="1257300" lvl="2" indent="-342900">
              <a:spcBef>
                <a:spcPts val="600"/>
              </a:spcBef>
              <a:buFontTx/>
              <a:buChar char="•"/>
            </a:pPr>
            <a:r>
              <a:rPr lang="es-ES" sz="2400" dirty="0">
                <a:latin typeface="News Gothic MT" panose="020B0504020203020204"/>
              </a:rPr>
              <a:t>Lente de la Misericordia </a:t>
            </a:r>
          </a:p>
          <a:p>
            <a:pPr marL="1257300" lvl="2" indent="-342900">
              <a:spcBef>
                <a:spcPts val="600"/>
              </a:spcBef>
              <a:buFontTx/>
              <a:buChar char="•"/>
            </a:pPr>
            <a:r>
              <a:rPr lang="es-ES" sz="2400" dirty="0">
                <a:latin typeface="News Gothic MT" panose="020B0504020203020204"/>
              </a:rPr>
              <a:t>Lente del eco-feminismo </a:t>
            </a:r>
          </a:p>
          <a:p>
            <a:pPr marL="1257300" lvl="2" indent="-342900">
              <a:spcBef>
                <a:spcPts val="600"/>
              </a:spcBef>
              <a:buFontTx/>
              <a:buChar char="•"/>
            </a:pPr>
            <a:r>
              <a:rPr lang="es-ES" sz="2400" dirty="0">
                <a:latin typeface="News Gothic MT" panose="020B0504020203020204"/>
              </a:rPr>
              <a:t>Lente de </a:t>
            </a:r>
            <a:r>
              <a:rPr lang="es-ES" sz="2400" dirty="0" err="1">
                <a:latin typeface="News Gothic MT" panose="020B0504020203020204"/>
              </a:rPr>
              <a:t>Laudato</a:t>
            </a:r>
            <a:r>
              <a:rPr lang="es-ES" sz="2400" dirty="0">
                <a:latin typeface="News Gothic MT" panose="020B0504020203020204"/>
              </a:rPr>
              <a:t> Si’ </a:t>
            </a:r>
          </a:p>
          <a:p>
            <a:pPr marL="1257300" lvl="2" indent="-342900">
              <a:spcBef>
                <a:spcPts val="600"/>
              </a:spcBef>
              <a:buFontTx/>
              <a:buChar char="•"/>
            </a:pPr>
            <a:r>
              <a:rPr lang="es-ES" sz="2400" dirty="0">
                <a:latin typeface="News Gothic MT" panose="020B0504020203020204"/>
              </a:rPr>
              <a:t>Lente de la eco-liberación</a:t>
            </a:r>
          </a:p>
          <a:p>
            <a:endParaRPr lang="en-US" dirty="0"/>
          </a:p>
        </p:txBody>
      </p:sp>
    </p:spTree>
    <p:extLst>
      <p:ext uri="{BB962C8B-B14F-4D97-AF65-F5344CB8AC3E}">
        <p14:creationId xmlns:p14="http://schemas.microsoft.com/office/powerpoint/2010/main" val="1843915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4FE9AC6C-1B9A-4424-8282-6C635EFD9294}"/>
              </a:ext>
            </a:extLst>
          </p:cNvPr>
          <p:cNvCxnSpPr>
            <a:cxnSpLocks/>
          </p:cNvCxnSpPr>
          <p:nvPr/>
        </p:nvCxnSpPr>
        <p:spPr>
          <a:xfrm>
            <a:off x="311822" y="6590146"/>
            <a:ext cx="8368146" cy="0"/>
          </a:xfrm>
          <a:prstGeom prst="line">
            <a:avLst/>
          </a:prstGeom>
          <a:ln w="28575" cap="rnd" cmpd="thinThick">
            <a:solidFill>
              <a:srgbClr val="3C8639"/>
            </a:solidFill>
            <a:prstDash val="solid"/>
            <a:round/>
            <a:headEnd type="none"/>
            <a:tailEnd type="ova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1521663-357D-4CB1-86AA-D0D02FB42671}"/>
              </a:ext>
            </a:extLst>
          </p:cNvPr>
          <p:cNvCxnSpPr>
            <a:cxnSpLocks/>
          </p:cNvCxnSpPr>
          <p:nvPr/>
        </p:nvCxnSpPr>
        <p:spPr>
          <a:xfrm>
            <a:off x="311822" y="6520870"/>
            <a:ext cx="7426036" cy="0"/>
          </a:xfrm>
          <a:prstGeom prst="line">
            <a:avLst/>
          </a:prstGeom>
          <a:ln w="22225" cap="rnd" cmpd="thinThick">
            <a:solidFill>
              <a:srgbClr val="3C8639"/>
            </a:solidFill>
            <a:prstDash val="solid"/>
            <a:bevel/>
            <a:headEnd type="none"/>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B3F3DD-4D86-485F-B577-70E4255D7E3C}"/>
              </a:ext>
            </a:extLst>
          </p:cNvPr>
          <p:cNvCxnSpPr>
            <a:cxnSpLocks/>
          </p:cNvCxnSpPr>
          <p:nvPr/>
        </p:nvCxnSpPr>
        <p:spPr>
          <a:xfrm>
            <a:off x="311822" y="6447078"/>
            <a:ext cx="6386947" cy="0"/>
          </a:xfrm>
          <a:prstGeom prst="line">
            <a:avLst/>
          </a:prstGeom>
          <a:ln w="19050" cap="rnd" cmpd="thinThick">
            <a:solidFill>
              <a:srgbClr val="3C8639"/>
            </a:solidFill>
            <a:prstDash val="solid"/>
            <a:bevel/>
            <a:headEnd type="none"/>
            <a:tailEnd type="ova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D51F2-D61D-4495-B18A-F78D4368E3DC}"/>
              </a:ext>
            </a:extLst>
          </p:cNvPr>
          <p:cNvCxnSpPr>
            <a:cxnSpLocks/>
          </p:cNvCxnSpPr>
          <p:nvPr/>
        </p:nvCxnSpPr>
        <p:spPr>
          <a:xfrm>
            <a:off x="4521198" y="447962"/>
            <a:ext cx="7426036" cy="0"/>
          </a:xfrm>
          <a:prstGeom prst="line">
            <a:avLst/>
          </a:prstGeom>
          <a:ln w="22225"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F0C5564-D5C0-475F-A603-C895BF856DC9}"/>
              </a:ext>
            </a:extLst>
          </p:cNvPr>
          <p:cNvCxnSpPr>
            <a:cxnSpLocks/>
          </p:cNvCxnSpPr>
          <p:nvPr/>
        </p:nvCxnSpPr>
        <p:spPr>
          <a:xfrm>
            <a:off x="5564907" y="512619"/>
            <a:ext cx="6386947" cy="0"/>
          </a:xfrm>
          <a:prstGeom prst="line">
            <a:avLst/>
          </a:prstGeom>
          <a:ln w="19050"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D78F56A-19B0-47DF-8CD7-05D2CED70D2A}"/>
              </a:ext>
            </a:extLst>
          </p:cNvPr>
          <p:cNvCxnSpPr>
            <a:cxnSpLocks/>
          </p:cNvCxnSpPr>
          <p:nvPr/>
        </p:nvCxnSpPr>
        <p:spPr>
          <a:xfrm>
            <a:off x="3579088" y="369455"/>
            <a:ext cx="8368146" cy="0"/>
          </a:xfrm>
          <a:prstGeom prst="line">
            <a:avLst/>
          </a:prstGeom>
          <a:ln w="28575"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A03D110-457C-4C0E-A0C7-C0A126638B98}"/>
              </a:ext>
            </a:extLst>
          </p:cNvPr>
          <p:cNvCxnSpPr/>
          <p:nvPr/>
        </p:nvCxnSpPr>
        <p:spPr>
          <a:xfrm>
            <a:off x="11951854" y="369455"/>
            <a:ext cx="0" cy="1182254"/>
          </a:xfrm>
          <a:prstGeom prst="line">
            <a:avLst/>
          </a:prstGeom>
          <a:ln w="25400">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6A40254-441A-4C96-BBC4-7572668C83D1}"/>
              </a:ext>
            </a:extLst>
          </p:cNvPr>
          <p:cNvCxnSpPr>
            <a:cxnSpLocks/>
          </p:cNvCxnSpPr>
          <p:nvPr/>
        </p:nvCxnSpPr>
        <p:spPr>
          <a:xfrm>
            <a:off x="11891816" y="369455"/>
            <a:ext cx="0" cy="1016000"/>
          </a:xfrm>
          <a:prstGeom prst="line">
            <a:avLst/>
          </a:prstGeom>
          <a:ln w="22225">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F04327A-D94C-43FD-BB7E-BD6C9A94C8AE}"/>
              </a:ext>
            </a:extLst>
          </p:cNvPr>
          <p:cNvCxnSpPr>
            <a:cxnSpLocks/>
          </p:cNvCxnSpPr>
          <p:nvPr/>
        </p:nvCxnSpPr>
        <p:spPr>
          <a:xfrm>
            <a:off x="11818627" y="369455"/>
            <a:ext cx="0" cy="863600"/>
          </a:xfrm>
          <a:prstGeom prst="line">
            <a:avLst/>
          </a:prstGeom>
          <a:ln w="19050">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515E546-3C41-4A7F-A5D9-A71C5F816DDD}"/>
              </a:ext>
            </a:extLst>
          </p:cNvPr>
          <p:cNvCxnSpPr>
            <a:cxnSpLocks/>
          </p:cNvCxnSpPr>
          <p:nvPr/>
        </p:nvCxnSpPr>
        <p:spPr>
          <a:xfrm>
            <a:off x="378689" y="5574146"/>
            <a:ext cx="0" cy="1016000"/>
          </a:xfrm>
          <a:prstGeom prst="line">
            <a:avLst/>
          </a:prstGeom>
          <a:ln w="22225">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5894C3E-4865-4D1F-840E-C3AB559C43A1}"/>
              </a:ext>
            </a:extLst>
          </p:cNvPr>
          <p:cNvCxnSpPr/>
          <p:nvPr/>
        </p:nvCxnSpPr>
        <p:spPr>
          <a:xfrm>
            <a:off x="306407" y="5407892"/>
            <a:ext cx="0" cy="1182254"/>
          </a:xfrm>
          <a:prstGeom prst="line">
            <a:avLst/>
          </a:prstGeom>
          <a:ln w="25400">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1CF3FF1-EC1E-4A6A-9D64-DA08FCE71768}"/>
              </a:ext>
            </a:extLst>
          </p:cNvPr>
          <p:cNvCxnSpPr>
            <a:cxnSpLocks/>
          </p:cNvCxnSpPr>
          <p:nvPr/>
        </p:nvCxnSpPr>
        <p:spPr>
          <a:xfrm>
            <a:off x="451882" y="5733717"/>
            <a:ext cx="0" cy="863600"/>
          </a:xfrm>
          <a:prstGeom prst="line">
            <a:avLst/>
          </a:prstGeom>
          <a:ln w="19050">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94C8CF5-6DA7-495C-A101-195521BB7A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9493" y="5723932"/>
            <a:ext cx="1006099" cy="866214"/>
          </a:xfrm>
          <a:prstGeom prst="rect">
            <a:avLst/>
          </a:prstGeom>
        </p:spPr>
      </p:pic>
      <p:sp>
        <p:nvSpPr>
          <p:cNvPr id="17" name="Title 1">
            <a:extLst>
              <a:ext uri="{FF2B5EF4-FFF2-40B4-BE49-F238E27FC236}">
                <a16:creationId xmlns:a16="http://schemas.microsoft.com/office/drawing/2014/main" id="{B7B928C1-AB7D-BE41-9058-29D152951D52}"/>
              </a:ext>
            </a:extLst>
          </p:cNvPr>
          <p:cNvSpPr txBox="1">
            <a:spLocks/>
          </p:cNvSpPr>
          <p:nvPr/>
        </p:nvSpPr>
        <p:spPr>
          <a:xfrm>
            <a:off x="838200" y="1057108"/>
            <a:ext cx="10515600" cy="2517223"/>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latin typeface="News Gothic MT" panose="020B0503020103020203" pitchFamily="34" charset="0"/>
              </a:rPr>
              <a:t>We place ourselves in God’s Divine presence—</a:t>
            </a:r>
            <a:br>
              <a:rPr lang="en-US" sz="4000" dirty="0">
                <a:latin typeface="News Gothic MT" panose="020B0503020103020203" pitchFamily="34" charset="0"/>
              </a:rPr>
            </a:br>
            <a:r>
              <a:rPr lang="en-US" sz="4000" dirty="0">
                <a:latin typeface="News Gothic MT" panose="020B0503020103020203" pitchFamily="34" charset="0"/>
              </a:rPr>
              <a:t>deep within and all around us.  </a:t>
            </a:r>
            <a:br>
              <a:rPr lang="en-US" sz="4000" dirty="0">
                <a:latin typeface="News Gothic MT" panose="020B0503020103020203" pitchFamily="34" charset="0"/>
              </a:rPr>
            </a:br>
            <a:br>
              <a:rPr lang="en-US" sz="4000" dirty="0">
                <a:latin typeface="News Gothic MT" panose="020B0503020103020203" pitchFamily="34" charset="0"/>
              </a:rPr>
            </a:br>
            <a:r>
              <a:rPr lang="es-ES" sz="4000" dirty="0">
                <a:latin typeface="News Gothic MT" panose="020B0503020103020203"/>
              </a:rPr>
              <a:t>Nos situamos en la presencia divina de Dios, en nuestro interior y a nuestro alrededor.  </a:t>
            </a:r>
            <a:endParaRPr lang="en-US" sz="4000" dirty="0">
              <a:latin typeface="News Gothic MT" panose="020B0503020103020203"/>
            </a:endParaRPr>
          </a:p>
          <a:p>
            <a:br>
              <a:rPr lang="en-US" dirty="0"/>
            </a:br>
            <a:endParaRPr lang="en-US" dirty="0"/>
          </a:p>
        </p:txBody>
      </p:sp>
      <p:sp>
        <p:nvSpPr>
          <p:cNvPr id="20" name="Content Placeholder 2">
            <a:extLst>
              <a:ext uri="{FF2B5EF4-FFF2-40B4-BE49-F238E27FC236}">
                <a16:creationId xmlns:a16="http://schemas.microsoft.com/office/drawing/2014/main" id="{E661DBCA-42FF-6B4F-9E8A-B0F91586674A}"/>
              </a:ext>
            </a:extLst>
          </p:cNvPr>
          <p:cNvSpPr txBox="1">
            <a:spLocks/>
          </p:cNvSpPr>
          <p:nvPr/>
        </p:nvSpPr>
        <p:spPr>
          <a:xfrm>
            <a:off x="838200" y="3795140"/>
            <a:ext cx="10515600" cy="251722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a:latin typeface="News Gothic MT" panose="020B0503020103020203" pitchFamily="34" charset="0"/>
              </a:rPr>
              <a:t>We take a breath and breathe in the air that is essential for life and breathe out the dangers of polluted air.  (pause)</a:t>
            </a:r>
          </a:p>
          <a:p>
            <a:br>
              <a:rPr lang="en-US" sz="2800" dirty="0">
                <a:latin typeface="News Gothic MT" panose="020B0503020103020203" pitchFamily="34" charset="0"/>
              </a:rPr>
            </a:br>
            <a:r>
              <a:rPr lang="es-ES" sz="2800" dirty="0">
                <a:latin typeface="News Gothic MT" panose="020B0503020103020203" pitchFamily="34" charset="0"/>
              </a:rPr>
              <a:t>Respiramos el aire esencial para la vida y exhalamos</a:t>
            </a:r>
            <a:br>
              <a:rPr lang="es-ES" sz="2800" dirty="0">
                <a:latin typeface="News Gothic MT" panose="020B0503020103020203" pitchFamily="34" charset="0"/>
              </a:rPr>
            </a:br>
            <a:r>
              <a:rPr lang="es-ES" sz="2800" dirty="0">
                <a:latin typeface="News Gothic MT" panose="020B0503020103020203" pitchFamily="34" charset="0"/>
              </a:rPr>
              <a:t>los peligros del aire contaminado.  (pausa)</a:t>
            </a:r>
            <a:endParaRPr lang="en-US" sz="2800" dirty="0">
              <a:latin typeface="News Gothic MT" panose="020B0503020103020203" pitchFamily="34" charset="0"/>
            </a:endParaRPr>
          </a:p>
        </p:txBody>
      </p:sp>
    </p:spTree>
    <p:extLst>
      <p:ext uri="{BB962C8B-B14F-4D97-AF65-F5344CB8AC3E}">
        <p14:creationId xmlns:p14="http://schemas.microsoft.com/office/powerpoint/2010/main" val="2072164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4FE9AC6C-1B9A-4424-8282-6C635EFD9294}"/>
              </a:ext>
            </a:extLst>
          </p:cNvPr>
          <p:cNvCxnSpPr>
            <a:cxnSpLocks/>
          </p:cNvCxnSpPr>
          <p:nvPr/>
        </p:nvCxnSpPr>
        <p:spPr>
          <a:xfrm>
            <a:off x="311822" y="6590146"/>
            <a:ext cx="8368146" cy="0"/>
          </a:xfrm>
          <a:prstGeom prst="line">
            <a:avLst/>
          </a:prstGeom>
          <a:ln w="28575" cap="rnd" cmpd="thinThick">
            <a:solidFill>
              <a:srgbClr val="3C8639"/>
            </a:solidFill>
            <a:prstDash val="solid"/>
            <a:round/>
            <a:headEnd type="none"/>
            <a:tailEnd type="ova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1521663-357D-4CB1-86AA-D0D02FB42671}"/>
              </a:ext>
            </a:extLst>
          </p:cNvPr>
          <p:cNvCxnSpPr>
            <a:cxnSpLocks/>
          </p:cNvCxnSpPr>
          <p:nvPr/>
        </p:nvCxnSpPr>
        <p:spPr>
          <a:xfrm>
            <a:off x="311822" y="6520870"/>
            <a:ext cx="7426036" cy="0"/>
          </a:xfrm>
          <a:prstGeom prst="line">
            <a:avLst/>
          </a:prstGeom>
          <a:ln w="22225" cap="rnd" cmpd="thinThick">
            <a:solidFill>
              <a:srgbClr val="3C8639"/>
            </a:solidFill>
            <a:prstDash val="solid"/>
            <a:bevel/>
            <a:headEnd type="none"/>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B3F3DD-4D86-485F-B577-70E4255D7E3C}"/>
              </a:ext>
            </a:extLst>
          </p:cNvPr>
          <p:cNvCxnSpPr>
            <a:cxnSpLocks/>
          </p:cNvCxnSpPr>
          <p:nvPr/>
        </p:nvCxnSpPr>
        <p:spPr>
          <a:xfrm>
            <a:off x="311822" y="6447078"/>
            <a:ext cx="6386947" cy="0"/>
          </a:xfrm>
          <a:prstGeom prst="line">
            <a:avLst/>
          </a:prstGeom>
          <a:ln w="19050" cap="rnd" cmpd="thinThick">
            <a:solidFill>
              <a:srgbClr val="3C8639"/>
            </a:solidFill>
            <a:prstDash val="solid"/>
            <a:bevel/>
            <a:headEnd type="none"/>
            <a:tailEnd type="ova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D51F2-D61D-4495-B18A-F78D4368E3DC}"/>
              </a:ext>
            </a:extLst>
          </p:cNvPr>
          <p:cNvCxnSpPr>
            <a:cxnSpLocks/>
          </p:cNvCxnSpPr>
          <p:nvPr/>
        </p:nvCxnSpPr>
        <p:spPr>
          <a:xfrm>
            <a:off x="4521198" y="447962"/>
            <a:ext cx="7426036" cy="0"/>
          </a:xfrm>
          <a:prstGeom prst="line">
            <a:avLst/>
          </a:prstGeom>
          <a:ln w="22225"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F0C5564-D5C0-475F-A603-C895BF856DC9}"/>
              </a:ext>
            </a:extLst>
          </p:cNvPr>
          <p:cNvCxnSpPr>
            <a:cxnSpLocks/>
          </p:cNvCxnSpPr>
          <p:nvPr/>
        </p:nvCxnSpPr>
        <p:spPr>
          <a:xfrm>
            <a:off x="5564907" y="512619"/>
            <a:ext cx="6386947" cy="0"/>
          </a:xfrm>
          <a:prstGeom prst="line">
            <a:avLst/>
          </a:prstGeom>
          <a:ln w="19050"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D78F56A-19B0-47DF-8CD7-05D2CED70D2A}"/>
              </a:ext>
            </a:extLst>
          </p:cNvPr>
          <p:cNvCxnSpPr>
            <a:cxnSpLocks/>
          </p:cNvCxnSpPr>
          <p:nvPr/>
        </p:nvCxnSpPr>
        <p:spPr>
          <a:xfrm>
            <a:off x="3579088" y="369455"/>
            <a:ext cx="8368146" cy="0"/>
          </a:xfrm>
          <a:prstGeom prst="line">
            <a:avLst/>
          </a:prstGeom>
          <a:ln w="28575"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A03D110-457C-4C0E-A0C7-C0A126638B98}"/>
              </a:ext>
            </a:extLst>
          </p:cNvPr>
          <p:cNvCxnSpPr/>
          <p:nvPr/>
        </p:nvCxnSpPr>
        <p:spPr>
          <a:xfrm>
            <a:off x="11951854" y="369455"/>
            <a:ext cx="0" cy="1182254"/>
          </a:xfrm>
          <a:prstGeom prst="line">
            <a:avLst/>
          </a:prstGeom>
          <a:ln w="25400">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6A40254-441A-4C96-BBC4-7572668C83D1}"/>
              </a:ext>
            </a:extLst>
          </p:cNvPr>
          <p:cNvCxnSpPr>
            <a:cxnSpLocks/>
          </p:cNvCxnSpPr>
          <p:nvPr/>
        </p:nvCxnSpPr>
        <p:spPr>
          <a:xfrm>
            <a:off x="11891816" y="369455"/>
            <a:ext cx="0" cy="1016000"/>
          </a:xfrm>
          <a:prstGeom prst="line">
            <a:avLst/>
          </a:prstGeom>
          <a:ln w="22225">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F04327A-D94C-43FD-BB7E-BD6C9A94C8AE}"/>
              </a:ext>
            </a:extLst>
          </p:cNvPr>
          <p:cNvCxnSpPr>
            <a:cxnSpLocks/>
          </p:cNvCxnSpPr>
          <p:nvPr/>
        </p:nvCxnSpPr>
        <p:spPr>
          <a:xfrm>
            <a:off x="11818627" y="369455"/>
            <a:ext cx="0" cy="863600"/>
          </a:xfrm>
          <a:prstGeom prst="line">
            <a:avLst/>
          </a:prstGeom>
          <a:ln w="19050">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515E546-3C41-4A7F-A5D9-A71C5F816DDD}"/>
              </a:ext>
            </a:extLst>
          </p:cNvPr>
          <p:cNvCxnSpPr>
            <a:cxnSpLocks/>
          </p:cNvCxnSpPr>
          <p:nvPr/>
        </p:nvCxnSpPr>
        <p:spPr>
          <a:xfrm>
            <a:off x="378689" y="5574146"/>
            <a:ext cx="0" cy="1016000"/>
          </a:xfrm>
          <a:prstGeom prst="line">
            <a:avLst/>
          </a:prstGeom>
          <a:ln w="22225">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5894C3E-4865-4D1F-840E-C3AB559C43A1}"/>
              </a:ext>
            </a:extLst>
          </p:cNvPr>
          <p:cNvCxnSpPr/>
          <p:nvPr/>
        </p:nvCxnSpPr>
        <p:spPr>
          <a:xfrm>
            <a:off x="306407" y="5407892"/>
            <a:ext cx="0" cy="1182254"/>
          </a:xfrm>
          <a:prstGeom prst="line">
            <a:avLst/>
          </a:prstGeom>
          <a:ln w="25400">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1CF3FF1-EC1E-4A6A-9D64-DA08FCE71768}"/>
              </a:ext>
            </a:extLst>
          </p:cNvPr>
          <p:cNvCxnSpPr>
            <a:cxnSpLocks/>
          </p:cNvCxnSpPr>
          <p:nvPr/>
        </p:nvCxnSpPr>
        <p:spPr>
          <a:xfrm>
            <a:off x="451882" y="5733717"/>
            <a:ext cx="0" cy="863600"/>
          </a:xfrm>
          <a:prstGeom prst="line">
            <a:avLst/>
          </a:prstGeom>
          <a:ln w="19050">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94C8CF5-6DA7-495C-A101-195521BB7A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9493" y="5723932"/>
            <a:ext cx="1006099" cy="866214"/>
          </a:xfrm>
          <a:prstGeom prst="rect">
            <a:avLst/>
          </a:prstGeom>
        </p:spPr>
      </p:pic>
      <p:sp>
        <p:nvSpPr>
          <p:cNvPr id="17" name="Title 1">
            <a:extLst>
              <a:ext uri="{FF2B5EF4-FFF2-40B4-BE49-F238E27FC236}">
                <a16:creationId xmlns:a16="http://schemas.microsoft.com/office/drawing/2014/main" id="{B7B928C1-AB7D-BE41-9058-29D152951D52}"/>
              </a:ext>
            </a:extLst>
          </p:cNvPr>
          <p:cNvSpPr txBox="1">
            <a:spLocks/>
          </p:cNvSpPr>
          <p:nvPr/>
        </p:nvSpPr>
        <p:spPr>
          <a:xfrm>
            <a:off x="1082040" y="3461776"/>
            <a:ext cx="10515600" cy="2620370"/>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en-US" sz="11200" dirty="0">
                <a:latin typeface="News Gothic MT" panose="020B0503020103020203"/>
              </a:rPr>
              <a:t>We place our feet firmly on the ground and hear the cry of Earth beneath our feet - her moans and aches from the cracks and holes that have been created below the surface and her cries of grief from the species that have been taken.  </a:t>
            </a:r>
          </a:p>
          <a:p>
            <a:br>
              <a:rPr lang="en-US" sz="11200" dirty="0">
                <a:latin typeface="News Gothic MT" panose="020B0503020103020203"/>
              </a:rPr>
            </a:br>
            <a:br>
              <a:rPr lang="en-US" sz="11200" dirty="0">
                <a:latin typeface="News Gothic MT" panose="020B0503020103020203"/>
              </a:rPr>
            </a:br>
            <a:br>
              <a:rPr lang="en-US" sz="11200" dirty="0">
                <a:latin typeface="News Gothic MT" panose="020B0503020103020203"/>
              </a:rPr>
            </a:br>
            <a:endParaRPr lang="en-US" sz="11200" dirty="0">
              <a:latin typeface="News Gothic MT" panose="020B0503020103020203"/>
            </a:endParaRPr>
          </a:p>
          <a:p>
            <a:endParaRPr lang="en-US" sz="11200" dirty="0">
              <a:latin typeface="News Gothic MT" panose="020B0503020103020203"/>
            </a:endParaRPr>
          </a:p>
          <a:p>
            <a:pPr marR="0" lvl="0">
              <a:lnSpc>
                <a:spcPct val="107000"/>
              </a:lnSpc>
              <a:spcBef>
                <a:spcPts val="0"/>
              </a:spcBef>
              <a:spcAft>
                <a:spcPts val="800"/>
              </a:spcAft>
            </a:pPr>
            <a:r>
              <a:rPr lang="es-ES" sz="11200" dirty="0">
                <a:latin typeface="News Gothic MT" panose="020B0503020103020203"/>
                <a:ea typeface="Calibri" panose="020F0502020204030204" pitchFamily="34" charset="0"/>
                <a:cs typeface="Times New Roman" panose="02020603050405020304" pitchFamily="18" charset="0"/>
              </a:rPr>
              <a:t>Ponemos los pies en el suelo y oímos el grito de la Tierra bajo nuestros pies: sus gemidos y dolores por las grietas y agujeros que se han creado bajo la superficie y sus gritos de dolor por las especies que se han llevado.  </a:t>
            </a:r>
            <a:endParaRPr lang="en-US" sz="11200" dirty="0">
              <a:latin typeface="News Gothic MT" panose="020B0503020103020203"/>
              <a:ea typeface="Calibri" panose="020F0502020204030204" pitchFamily="34" charset="0"/>
              <a:cs typeface="Times New Roman" panose="02020603050405020304" pitchFamily="18" charset="0"/>
            </a:endParaRPr>
          </a:p>
          <a:p>
            <a:br>
              <a:rPr lang="en-US" dirty="0"/>
            </a:br>
            <a:endParaRPr lang="en-US" dirty="0"/>
          </a:p>
        </p:txBody>
      </p:sp>
    </p:spTree>
    <p:extLst>
      <p:ext uri="{BB962C8B-B14F-4D97-AF65-F5344CB8AC3E}">
        <p14:creationId xmlns:p14="http://schemas.microsoft.com/office/powerpoint/2010/main" val="2186397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4FE9AC6C-1B9A-4424-8282-6C635EFD9294}"/>
              </a:ext>
            </a:extLst>
          </p:cNvPr>
          <p:cNvCxnSpPr>
            <a:cxnSpLocks/>
          </p:cNvCxnSpPr>
          <p:nvPr/>
        </p:nvCxnSpPr>
        <p:spPr>
          <a:xfrm>
            <a:off x="311822" y="6590146"/>
            <a:ext cx="8368146" cy="0"/>
          </a:xfrm>
          <a:prstGeom prst="line">
            <a:avLst/>
          </a:prstGeom>
          <a:ln w="28575" cap="rnd" cmpd="thinThick">
            <a:solidFill>
              <a:srgbClr val="3C8639"/>
            </a:solidFill>
            <a:prstDash val="solid"/>
            <a:round/>
            <a:headEnd type="none"/>
            <a:tailEnd type="ova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1521663-357D-4CB1-86AA-D0D02FB42671}"/>
              </a:ext>
            </a:extLst>
          </p:cNvPr>
          <p:cNvCxnSpPr>
            <a:cxnSpLocks/>
          </p:cNvCxnSpPr>
          <p:nvPr/>
        </p:nvCxnSpPr>
        <p:spPr>
          <a:xfrm>
            <a:off x="311822" y="6520870"/>
            <a:ext cx="7426036" cy="0"/>
          </a:xfrm>
          <a:prstGeom prst="line">
            <a:avLst/>
          </a:prstGeom>
          <a:ln w="22225" cap="rnd" cmpd="thinThick">
            <a:solidFill>
              <a:srgbClr val="3C8639"/>
            </a:solidFill>
            <a:prstDash val="solid"/>
            <a:bevel/>
            <a:headEnd type="none"/>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B3F3DD-4D86-485F-B577-70E4255D7E3C}"/>
              </a:ext>
            </a:extLst>
          </p:cNvPr>
          <p:cNvCxnSpPr>
            <a:cxnSpLocks/>
          </p:cNvCxnSpPr>
          <p:nvPr/>
        </p:nvCxnSpPr>
        <p:spPr>
          <a:xfrm>
            <a:off x="311822" y="6447078"/>
            <a:ext cx="6386947" cy="0"/>
          </a:xfrm>
          <a:prstGeom prst="line">
            <a:avLst/>
          </a:prstGeom>
          <a:ln w="19050" cap="rnd" cmpd="thinThick">
            <a:solidFill>
              <a:srgbClr val="3C8639"/>
            </a:solidFill>
            <a:prstDash val="solid"/>
            <a:bevel/>
            <a:headEnd type="none"/>
            <a:tailEnd type="ova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D51F2-D61D-4495-B18A-F78D4368E3DC}"/>
              </a:ext>
            </a:extLst>
          </p:cNvPr>
          <p:cNvCxnSpPr>
            <a:cxnSpLocks/>
          </p:cNvCxnSpPr>
          <p:nvPr/>
        </p:nvCxnSpPr>
        <p:spPr>
          <a:xfrm>
            <a:off x="4521198" y="447962"/>
            <a:ext cx="7426036" cy="0"/>
          </a:xfrm>
          <a:prstGeom prst="line">
            <a:avLst/>
          </a:prstGeom>
          <a:ln w="22225"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F0C5564-D5C0-475F-A603-C895BF856DC9}"/>
              </a:ext>
            </a:extLst>
          </p:cNvPr>
          <p:cNvCxnSpPr>
            <a:cxnSpLocks/>
          </p:cNvCxnSpPr>
          <p:nvPr/>
        </p:nvCxnSpPr>
        <p:spPr>
          <a:xfrm>
            <a:off x="5564907" y="512619"/>
            <a:ext cx="6386947" cy="0"/>
          </a:xfrm>
          <a:prstGeom prst="line">
            <a:avLst/>
          </a:prstGeom>
          <a:ln w="19050"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D78F56A-19B0-47DF-8CD7-05D2CED70D2A}"/>
              </a:ext>
            </a:extLst>
          </p:cNvPr>
          <p:cNvCxnSpPr>
            <a:cxnSpLocks/>
          </p:cNvCxnSpPr>
          <p:nvPr/>
        </p:nvCxnSpPr>
        <p:spPr>
          <a:xfrm>
            <a:off x="3579088" y="369455"/>
            <a:ext cx="8368146" cy="0"/>
          </a:xfrm>
          <a:prstGeom prst="line">
            <a:avLst/>
          </a:prstGeom>
          <a:ln w="28575"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A03D110-457C-4C0E-A0C7-C0A126638B98}"/>
              </a:ext>
            </a:extLst>
          </p:cNvPr>
          <p:cNvCxnSpPr/>
          <p:nvPr/>
        </p:nvCxnSpPr>
        <p:spPr>
          <a:xfrm>
            <a:off x="11951854" y="369455"/>
            <a:ext cx="0" cy="1182254"/>
          </a:xfrm>
          <a:prstGeom prst="line">
            <a:avLst/>
          </a:prstGeom>
          <a:ln w="25400">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6A40254-441A-4C96-BBC4-7572668C83D1}"/>
              </a:ext>
            </a:extLst>
          </p:cNvPr>
          <p:cNvCxnSpPr>
            <a:cxnSpLocks/>
          </p:cNvCxnSpPr>
          <p:nvPr/>
        </p:nvCxnSpPr>
        <p:spPr>
          <a:xfrm>
            <a:off x="11891816" y="369455"/>
            <a:ext cx="0" cy="1016000"/>
          </a:xfrm>
          <a:prstGeom prst="line">
            <a:avLst/>
          </a:prstGeom>
          <a:ln w="22225">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F04327A-D94C-43FD-BB7E-BD6C9A94C8AE}"/>
              </a:ext>
            </a:extLst>
          </p:cNvPr>
          <p:cNvCxnSpPr>
            <a:cxnSpLocks/>
          </p:cNvCxnSpPr>
          <p:nvPr/>
        </p:nvCxnSpPr>
        <p:spPr>
          <a:xfrm>
            <a:off x="11818627" y="369455"/>
            <a:ext cx="0" cy="863600"/>
          </a:xfrm>
          <a:prstGeom prst="line">
            <a:avLst/>
          </a:prstGeom>
          <a:ln w="19050">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515E546-3C41-4A7F-A5D9-A71C5F816DDD}"/>
              </a:ext>
            </a:extLst>
          </p:cNvPr>
          <p:cNvCxnSpPr>
            <a:cxnSpLocks/>
          </p:cNvCxnSpPr>
          <p:nvPr/>
        </p:nvCxnSpPr>
        <p:spPr>
          <a:xfrm>
            <a:off x="378689" y="5574146"/>
            <a:ext cx="0" cy="1016000"/>
          </a:xfrm>
          <a:prstGeom prst="line">
            <a:avLst/>
          </a:prstGeom>
          <a:ln w="22225">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5894C3E-4865-4D1F-840E-C3AB559C43A1}"/>
              </a:ext>
            </a:extLst>
          </p:cNvPr>
          <p:cNvCxnSpPr/>
          <p:nvPr/>
        </p:nvCxnSpPr>
        <p:spPr>
          <a:xfrm>
            <a:off x="306407" y="5407892"/>
            <a:ext cx="0" cy="1182254"/>
          </a:xfrm>
          <a:prstGeom prst="line">
            <a:avLst/>
          </a:prstGeom>
          <a:ln w="25400">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1CF3FF1-EC1E-4A6A-9D64-DA08FCE71768}"/>
              </a:ext>
            </a:extLst>
          </p:cNvPr>
          <p:cNvCxnSpPr>
            <a:cxnSpLocks/>
          </p:cNvCxnSpPr>
          <p:nvPr/>
        </p:nvCxnSpPr>
        <p:spPr>
          <a:xfrm>
            <a:off x="451882" y="5733717"/>
            <a:ext cx="0" cy="863600"/>
          </a:xfrm>
          <a:prstGeom prst="line">
            <a:avLst/>
          </a:prstGeom>
          <a:ln w="19050">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94C8CF5-6DA7-495C-A101-195521BB7A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9493" y="5723932"/>
            <a:ext cx="1006099" cy="866214"/>
          </a:xfrm>
          <a:prstGeom prst="rect">
            <a:avLst/>
          </a:prstGeom>
        </p:spPr>
      </p:pic>
      <p:sp>
        <p:nvSpPr>
          <p:cNvPr id="17" name="Title 1">
            <a:extLst>
              <a:ext uri="{FF2B5EF4-FFF2-40B4-BE49-F238E27FC236}">
                <a16:creationId xmlns:a16="http://schemas.microsoft.com/office/drawing/2014/main" id="{B7B928C1-AB7D-BE41-9058-29D152951D52}"/>
              </a:ext>
            </a:extLst>
          </p:cNvPr>
          <p:cNvSpPr txBox="1">
            <a:spLocks/>
          </p:cNvSpPr>
          <p:nvPr/>
        </p:nvSpPr>
        <p:spPr>
          <a:xfrm>
            <a:off x="866942" y="2855809"/>
            <a:ext cx="10515600" cy="2620370"/>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nSpc>
                <a:spcPct val="120000"/>
              </a:lnSpc>
            </a:pPr>
            <a:r>
              <a:rPr lang="en-US" sz="11200" dirty="0">
                <a:latin typeface="News Gothic MT" panose="020B0503020103020203" pitchFamily="34" charset="0"/>
              </a:rPr>
              <a:t>We look around to those who are here with us and center ourselves in the cries of those whose voices may be muffled by power and greed of our world.  </a:t>
            </a:r>
          </a:p>
          <a:p>
            <a:pPr>
              <a:lnSpc>
                <a:spcPct val="120000"/>
              </a:lnSpc>
            </a:pPr>
            <a:br>
              <a:rPr lang="en-US" sz="11200" dirty="0">
                <a:latin typeface="News Gothic MT" panose="020B0503020103020203" pitchFamily="34" charset="0"/>
              </a:rPr>
            </a:br>
            <a:br>
              <a:rPr lang="en-US" sz="11200" dirty="0">
                <a:latin typeface="News Gothic MT" panose="020B0503020103020203" pitchFamily="34" charset="0"/>
              </a:rPr>
            </a:br>
            <a:br>
              <a:rPr lang="en-US" sz="11200" dirty="0">
                <a:latin typeface="News Gothic MT" panose="020B0503020103020203" pitchFamily="34" charset="0"/>
              </a:rPr>
            </a:br>
            <a:r>
              <a:rPr lang="es-ES" sz="11200" dirty="0">
                <a:latin typeface="News Gothic MT" panose="020B0503020103020203" pitchFamily="34" charset="0"/>
              </a:rPr>
              <a:t>Miramos a nuestro alrededor a los que están aquí con nosotros y nos centramos en los gritos de aquellos cuyas voces pueden estar apagadas por el poder y la codicia de nuestro mundo. </a:t>
            </a:r>
            <a:br>
              <a:rPr lang="en-US" dirty="0"/>
            </a:br>
            <a:endParaRPr lang="en-US" dirty="0"/>
          </a:p>
        </p:txBody>
      </p:sp>
    </p:spTree>
    <p:extLst>
      <p:ext uri="{BB962C8B-B14F-4D97-AF65-F5344CB8AC3E}">
        <p14:creationId xmlns:p14="http://schemas.microsoft.com/office/powerpoint/2010/main" val="3460787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4FE9AC6C-1B9A-4424-8282-6C635EFD9294}"/>
              </a:ext>
            </a:extLst>
          </p:cNvPr>
          <p:cNvCxnSpPr>
            <a:cxnSpLocks/>
          </p:cNvCxnSpPr>
          <p:nvPr/>
        </p:nvCxnSpPr>
        <p:spPr>
          <a:xfrm>
            <a:off x="311822" y="6590146"/>
            <a:ext cx="8368146" cy="0"/>
          </a:xfrm>
          <a:prstGeom prst="line">
            <a:avLst/>
          </a:prstGeom>
          <a:ln w="28575" cap="rnd" cmpd="thinThick">
            <a:solidFill>
              <a:srgbClr val="3C8639"/>
            </a:solidFill>
            <a:prstDash val="solid"/>
            <a:round/>
            <a:headEnd type="none"/>
            <a:tailEnd type="ova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1521663-357D-4CB1-86AA-D0D02FB42671}"/>
              </a:ext>
            </a:extLst>
          </p:cNvPr>
          <p:cNvCxnSpPr>
            <a:cxnSpLocks/>
          </p:cNvCxnSpPr>
          <p:nvPr/>
        </p:nvCxnSpPr>
        <p:spPr>
          <a:xfrm>
            <a:off x="311822" y="6520870"/>
            <a:ext cx="7426036" cy="0"/>
          </a:xfrm>
          <a:prstGeom prst="line">
            <a:avLst/>
          </a:prstGeom>
          <a:ln w="22225" cap="rnd" cmpd="thinThick">
            <a:solidFill>
              <a:srgbClr val="3C8639"/>
            </a:solidFill>
            <a:prstDash val="solid"/>
            <a:bevel/>
            <a:headEnd type="none"/>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B3F3DD-4D86-485F-B577-70E4255D7E3C}"/>
              </a:ext>
            </a:extLst>
          </p:cNvPr>
          <p:cNvCxnSpPr>
            <a:cxnSpLocks/>
          </p:cNvCxnSpPr>
          <p:nvPr/>
        </p:nvCxnSpPr>
        <p:spPr>
          <a:xfrm>
            <a:off x="311822" y="6447078"/>
            <a:ext cx="6386947" cy="0"/>
          </a:xfrm>
          <a:prstGeom prst="line">
            <a:avLst/>
          </a:prstGeom>
          <a:ln w="19050" cap="rnd" cmpd="thinThick">
            <a:solidFill>
              <a:srgbClr val="3C8639"/>
            </a:solidFill>
            <a:prstDash val="solid"/>
            <a:bevel/>
            <a:headEnd type="none"/>
            <a:tailEnd type="ova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D51F2-D61D-4495-B18A-F78D4368E3DC}"/>
              </a:ext>
            </a:extLst>
          </p:cNvPr>
          <p:cNvCxnSpPr>
            <a:cxnSpLocks/>
          </p:cNvCxnSpPr>
          <p:nvPr/>
        </p:nvCxnSpPr>
        <p:spPr>
          <a:xfrm>
            <a:off x="4521198" y="447962"/>
            <a:ext cx="7426036" cy="0"/>
          </a:xfrm>
          <a:prstGeom prst="line">
            <a:avLst/>
          </a:prstGeom>
          <a:ln w="22225"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F0C5564-D5C0-475F-A603-C895BF856DC9}"/>
              </a:ext>
            </a:extLst>
          </p:cNvPr>
          <p:cNvCxnSpPr>
            <a:cxnSpLocks/>
          </p:cNvCxnSpPr>
          <p:nvPr/>
        </p:nvCxnSpPr>
        <p:spPr>
          <a:xfrm>
            <a:off x="5564907" y="512619"/>
            <a:ext cx="6386947" cy="0"/>
          </a:xfrm>
          <a:prstGeom prst="line">
            <a:avLst/>
          </a:prstGeom>
          <a:ln w="19050"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D78F56A-19B0-47DF-8CD7-05D2CED70D2A}"/>
              </a:ext>
            </a:extLst>
          </p:cNvPr>
          <p:cNvCxnSpPr>
            <a:cxnSpLocks/>
          </p:cNvCxnSpPr>
          <p:nvPr/>
        </p:nvCxnSpPr>
        <p:spPr>
          <a:xfrm>
            <a:off x="3579088" y="369455"/>
            <a:ext cx="8368146" cy="0"/>
          </a:xfrm>
          <a:prstGeom prst="line">
            <a:avLst/>
          </a:prstGeom>
          <a:ln w="28575"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A03D110-457C-4C0E-A0C7-C0A126638B98}"/>
              </a:ext>
            </a:extLst>
          </p:cNvPr>
          <p:cNvCxnSpPr/>
          <p:nvPr/>
        </p:nvCxnSpPr>
        <p:spPr>
          <a:xfrm>
            <a:off x="11951854" y="369455"/>
            <a:ext cx="0" cy="1182254"/>
          </a:xfrm>
          <a:prstGeom prst="line">
            <a:avLst/>
          </a:prstGeom>
          <a:ln w="25400">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6A40254-441A-4C96-BBC4-7572668C83D1}"/>
              </a:ext>
            </a:extLst>
          </p:cNvPr>
          <p:cNvCxnSpPr>
            <a:cxnSpLocks/>
          </p:cNvCxnSpPr>
          <p:nvPr/>
        </p:nvCxnSpPr>
        <p:spPr>
          <a:xfrm>
            <a:off x="11891816" y="369455"/>
            <a:ext cx="0" cy="1016000"/>
          </a:xfrm>
          <a:prstGeom prst="line">
            <a:avLst/>
          </a:prstGeom>
          <a:ln w="22225">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F04327A-D94C-43FD-BB7E-BD6C9A94C8AE}"/>
              </a:ext>
            </a:extLst>
          </p:cNvPr>
          <p:cNvCxnSpPr>
            <a:cxnSpLocks/>
          </p:cNvCxnSpPr>
          <p:nvPr/>
        </p:nvCxnSpPr>
        <p:spPr>
          <a:xfrm>
            <a:off x="11818627" y="369455"/>
            <a:ext cx="0" cy="863600"/>
          </a:xfrm>
          <a:prstGeom prst="line">
            <a:avLst/>
          </a:prstGeom>
          <a:ln w="19050">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515E546-3C41-4A7F-A5D9-A71C5F816DDD}"/>
              </a:ext>
            </a:extLst>
          </p:cNvPr>
          <p:cNvCxnSpPr>
            <a:cxnSpLocks/>
          </p:cNvCxnSpPr>
          <p:nvPr/>
        </p:nvCxnSpPr>
        <p:spPr>
          <a:xfrm>
            <a:off x="378689" y="5574146"/>
            <a:ext cx="0" cy="1016000"/>
          </a:xfrm>
          <a:prstGeom prst="line">
            <a:avLst/>
          </a:prstGeom>
          <a:ln w="22225">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5894C3E-4865-4D1F-840E-C3AB559C43A1}"/>
              </a:ext>
            </a:extLst>
          </p:cNvPr>
          <p:cNvCxnSpPr/>
          <p:nvPr/>
        </p:nvCxnSpPr>
        <p:spPr>
          <a:xfrm>
            <a:off x="306407" y="5407892"/>
            <a:ext cx="0" cy="1182254"/>
          </a:xfrm>
          <a:prstGeom prst="line">
            <a:avLst/>
          </a:prstGeom>
          <a:ln w="25400">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1CF3FF1-EC1E-4A6A-9D64-DA08FCE71768}"/>
              </a:ext>
            </a:extLst>
          </p:cNvPr>
          <p:cNvCxnSpPr>
            <a:cxnSpLocks/>
          </p:cNvCxnSpPr>
          <p:nvPr/>
        </p:nvCxnSpPr>
        <p:spPr>
          <a:xfrm>
            <a:off x="451882" y="5733717"/>
            <a:ext cx="0" cy="863600"/>
          </a:xfrm>
          <a:prstGeom prst="line">
            <a:avLst/>
          </a:prstGeom>
          <a:ln w="19050">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94C8CF5-6DA7-495C-A101-195521BB7A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9493" y="5723932"/>
            <a:ext cx="1006099" cy="866214"/>
          </a:xfrm>
          <a:prstGeom prst="rect">
            <a:avLst/>
          </a:prstGeom>
        </p:spPr>
      </p:pic>
      <p:pic>
        <p:nvPicPr>
          <p:cNvPr id="3" name="Joanne Shenandoah - Messenger.mp4" descr="Joanne Shenandoah - Messenger.mp4">
            <a:hlinkClick r:id="" action="ppaction://media"/>
            <a:extLst>
              <a:ext uri="{FF2B5EF4-FFF2-40B4-BE49-F238E27FC236}">
                <a16:creationId xmlns:a16="http://schemas.microsoft.com/office/drawing/2014/main" id="{4A556324-4910-BC43-9673-7681EB9FF03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85392" y="848203"/>
            <a:ext cx="6728791" cy="5046593"/>
          </a:xfrm>
          <a:prstGeom prst="rect">
            <a:avLst/>
          </a:prstGeom>
        </p:spPr>
      </p:pic>
    </p:spTree>
    <p:extLst>
      <p:ext uri="{BB962C8B-B14F-4D97-AF65-F5344CB8AC3E}">
        <p14:creationId xmlns:p14="http://schemas.microsoft.com/office/powerpoint/2010/main" val="406595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9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4FE9AC6C-1B9A-4424-8282-6C635EFD9294}"/>
              </a:ext>
            </a:extLst>
          </p:cNvPr>
          <p:cNvCxnSpPr>
            <a:cxnSpLocks/>
          </p:cNvCxnSpPr>
          <p:nvPr/>
        </p:nvCxnSpPr>
        <p:spPr>
          <a:xfrm>
            <a:off x="311822" y="6590146"/>
            <a:ext cx="8368146" cy="0"/>
          </a:xfrm>
          <a:prstGeom prst="line">
            <a:avLst/>
          </a:prstGeom>
          <a:ln w="28575" cap="rnd" cmpd="thinThick">
            <a:solidFill>
              <a:srgbClr val="3C8639"/>
            </a:solidFill>
            <a:prstDash val="solid"/>
            <a:round/>
            <a:headEnd type="none"/>
            <a:tailEnd type="ova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1521663-357D-4CB1-86AA-D0D02FB42671}"/>
              </a:ext>
            </a:extLst>
          </p:cNvPr>
          <p:cNvCxnSpPr>
            <a:cxnSpLocks/>
          </p:cNvCxnSpPr>
          <p:nvPr/>
        </p:nvCxnSpPr>
        <p:spPr>
          <a:xfrm>
            <a:off x="311822" y="6520870"/>
            <a:ext cx="7426036" cy="0"/>
          </a:xfrm>
          <a:prstGeom prst="line">
            <a:avLst/>
          </a:prstGeom>
          <a:ln w="22225" cap="rnd" cmpd="thinThick">
            <a:solidFill>
              <a:srgbClr val="3C8639"/>
            </a:solidFill>
            <a:prstDash val="solid"/>
            <a:bevel/>
            <a:headEnd type="none"/>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B3F3DD-4D86-485F-B577-70E4255D7E3C}"/>
              </a:ext>
            </a:extLst>
          </p:cNvPr>
          <p:cNvCxnSpPr>
            <a:cxnSpLocks/>
          </p:cNvCxnSpPr>
          <p:nvPr/>
        </p:nvCxnSpPr>
        <p:spPr>
          <a:xfrm>
            <a:off x="311822" y="6447078"/>
            <a:ext cx="6386947" cy="0"/>
          </a:xfrm>
          <a:prstGeom prst="line">
            <a:avLst/>
          </a:prstGeom>
          <a:ln w="19050" cap="rnd" cmpd="thinThick">
            <a:solidFill>
              <a:srgbClr val="3C8639"/>
            </a:solidFill>
            <a:prstDash val="solid"/>
            <a:bevel/>
            <a:headEnd type="none"/>
            <a:tailEnd type="ova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D51F2-D61D-4495-B18A-F78D4368E3DC}"/>
              </a:ext>
            </a:extLst>
          </p:cNvPr>
          <p:cNvCxnSpPr>
            <a:cxnSpLocks/>
          </p:cNvCxnSpPr>
          <p:nvPr/>
        </p:nvCxnSpPr>
        <p:spPr>
          <a:xfrm>
            <a:off x="4521198" y="447962"/>
            <a:ext cx="7426036" cy="0"/>
          </a:xfrm>
          <a:prstGeom prst="line">
            <a:avLst/>
          </a:prstGeom>
          <a:ln w="22225"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F0C5564-D5C0-475F-A603-C895BF856DC9}"/>
              </a:ext>
            </a:extLst>
          </p:cNvPr>
          <p:cNvCxnSpPr>
            <a:cxnSpLocks/>
          </p:cNvCxnSpPr>
          <p:nvPr/>
        </p:nvCxnSpPr>
        <p:spPr>
          <a:xfrm>
            <a:off x="5564907" y="512619"/>
            <a:ext cx="6386947" cy="0"/>
          </a:xfrm>
          <a:prstGeom prst="line">
            <a:avLst/>
          </a:prstGeom>
          <a:ln w="19050"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D78F56A-19B0-47DF-8CD7-05D2CED70D2A}"/>
              </a:ext>
            </a:extLst>
          </p:cNvPr>
          <p:cNvCxnSpPr>
            <a:cxnSpLocks/>
          </p:cNvCxnSpPr>
          <p:nvPr/>
        </p:nvCxnSpPr>
        <p:spPr>
          <a:xfrm>
            <a:off x="3579088" y="369455"/>
            <a:ext cx="8368146" cy="0"/>
          </a:xfrm>
          <a:prstGeom prst="line">
            <a:avLst/>
          </a:prstGeom>
          <a:ln w="28575"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A03D110-457C-4C0E-A0C7-C0A126638B98}"/>
              </a:ext>
            </a:extLst>
          </p:cNvPr>
          <p:cNvCxnSpPr/>
          <p:nvPr/>
        </p:nvCxnSpPr>
        <p:spPr>
          <a:xfrm>
            <a:off x="11951854" y="369455"/>
            <a:ext cx="0" cy="1182254"/>
          </a:xfrm>
          <a:prstGeom prst="line">
            <a:avLst/>
          </a:prstGeom>
          <a:ln w="25400">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6A40254-441A-4C96-BBC4-7572668C83D1}"/>
              </a:ext>
            </a:extLst>
          </p:cNvPr>
          <p:cNvCxnSpPr>
            <a:cxnSpLocks/>
          </p:cNvCxnSpPr>
          <p:nvPr/>
        </p:nvCxnSpPr>
        <p:spPr>
          <a:xfrm>
            <a:off x="11891816" y="369455"/>
            <a:ext cx="0" cy="1016000"/>
          </a:xfrm>
          <a:prstGeom prst="line">
            <a:avLst/>
          </a:prstGeom>
          <a:ln w="22225">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F04327A-D94C-43FD-BB7E-BD6C9A94C8AE}"/>
              </a:ext>
            </a:extLst>
          </p:cNvPr>
          <p:cNvCxnSpPr>
            <a:cxnSpLocks/>
          </p:cNvCxnSpPr>
          <p:nvPr/>
        </p:nvCxnSpPr>
        <p:spPr>
          <a:xfrm>
            <a:off x="11818627" y="369455"/>
            <a:ext cx="0" cy="863600"/>
          </a:xfrm>
          <a:prstGeom prst="line">
            <a:avLst/>
          </a:prstGeom>
          <a:ln w="19050">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515E546-3C41-4A7F-A5D9-A71C5F816DDD}"/>
              </a:ext>
            </a:extLst>
          </p:cNvPr>
          <p:cNvCxnSpPr>
            <a:cxnSpLocks/>
          </p:cNvCxnSpPr>
          <p:nvPr/>
        </p:nvCxnSpPr>
        <p:spPr>
          <a:xfrm>
            <a:off x="378689" y="5574146"/>
            <a:ext cx="0" cy="1016000"/>
          </a:xfrm>
          <a:prstGeom prst="line">
            <a:avLst/>
          </a:prstGeom>
          <a:ln w="22225">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5894C3E-4865-4D1F-840E-C3AB559C43A1}"/>
              </a:ext>
            </a:extLst>
          </p:cNvPr>
          <p:cNvCxnSpPr/>
          <p:nvPr/>
        </p:nvCxnSpPr>
        <p:spPr>
          <a:xfrm>
            <a:off x="306407" y="5407892"/>
            <a:ext cx="0" cy="1182254"/>
          </a:xfrm>
          <a:prstGeom prst="line">
            <a:avLst/>
          </a:prstGeom>
          <a:ln w="25400">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1CF3FF1-EC1E-4A6A-9D64-DA08FCE71768}"/>
              </a:ext>
            </a:extLst>
          </p:cNvPr>
          <p:cNvCxnSpPr>
            <a:cxnSpLocks/>
          </p:cNvCxnSpPr>
          <p:nvPr/>
        </p:nvCxnSpPr>
        <p:spPr>
          <a:xfrm>
            <a:off x="451882" y="5733717"/>
            <a:ext cx="0" cy="863600"/>
          </a:xfrm>
          <a:prstGeom prst="line">
            <a:avLst/>
          </a:prstGeom>
          <a:ln w="19050">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94C8CF5-6DA7-495C-A101-195521BB7A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9493" y="5723932"/>
            <a:ext cx="1006099" cy="866214"/>
          </a:xfrm>
          <a:prstGeom prst="rect">
            <a:avLst/>
          </a:prstGeom>
        </p:spPr>
      </p:pic>
      <p:sp>
        <p:nvSpPr>
          <p:cNvPr id="17" name="Title 1">
            <a:extLst>
              <a:ext uri="{FF2B5EF4-FFF2-40B4-BE49-F238E27FC236}">
                <a16:creationId xmlns:a16="http://schemas.microsoft.com/office/drawing/2014/main" id="{B7B928C1-AB7D-BE41-9058-29D152951D52}"/>
              </a:ext>
            </a:extLst>
          </p:cNvPr>
          <p:cNvSpPr txBox="1">
            <a:spLocks/>
          </p:cNvSpPr>
          <p:nvPr/>
        </p:nvSpPr>
        <p:spPr>
          <a:xfrm>
            <a:off x="993843" y="3536669"/>
            <a:ext cx="10515600" cy="2620370"/>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en-US" sz="11200" b="1" dirty="0">
                <a:solidFill>
                  <a:srgbClr val="3C8639"/>
                </a:solidFill>
                <a:latin typeface="News Gothic MT" panose="020B0503020103020203" pitchFamily="34" charset="0"/>
              </a:rPr>
              <a:t>Centering Prayer</a:t>
            </a:r>
            <a:endParaRPr lang="en-US" sz="11200" dirty="0">
              <a:solidFill>
                <a:srgbClr val="3C8639"/>
              </a:solidFill>
              <a:latin typeface="News Gothic MT" panose="020B0503020103020203" pitchFamily="34" charset="0"/>
            </a:endParaRPr>
          </a:p>
          <a:p>
            <a:pPr>
              <a:lnSpc>
                <a:spcPct val="120000"/>
              </a:lnSpc>
            </a:pPr>
            <a:br>
              <a:rPr lang="en-US" sz="11200" dirty="0">
                <a:latin typeface="News Gothic MT" panose="020B0503020103020203" pitchFamily="34" charset="0"/>
              </a:rPr>
            </a:br>
            <a:r>
              <a:rPr lang="en-US" sz="11200" dirty="0">
                <a:latin typeface="News Gothic MT" panose="020B0503020103020203" pitchFamily="34" charset="0"/>
              </a:rPr>
              <a:t>Creator of all that is, we give thanks for the beauty you put in every facet of your creation. </a:t>
            </a:r>
          </a:p>
          <a:p>
            <a:pPr>
              <a:lnSpc>
                <a:spcPct val="120000"/>
              </a:lnSpc>
            </a:pPr>
            <a:r>
              <a:rPr lang="en-US" sz="11200" dirty="0">
                <a:latin typeface="News Gothic MT" panose="020B0503020103020203" pitchFamily="34" charset="0"/>
              </a:rPr>
              <a:t> </a:t>
            </a:r>
          </a:p>
          <a:p>
            <a:pPr>
              <a:lnSpc>
                <a:spcPct val="120000"/>
              </a:lnSpc>
            </a:pPr>
            <a:br>
              <a:rPr lang="en-US" sz="11200" dirty="0">
                <a:latin typeface="News Gothic MT" panose="020B0503020103020203" pitchFamily="34" charset="0"/>
              </a:rPr>
            </a:br>
            <a:endParaRPr lang="en-US" sz="11200" dirty="0">
              <a:latin typeface="News Gothic MT" panose="020B0503020103020203" pitchFamily="34" charset="0"/>
            </a:endParaRPr>
          </a:p>
          <a:p>
            <a:pPr>
              <a:lnSpc>
                <a:spcPct val="120000"/>
              </a:lnSpc>
            </a:pPr>
            <a:endParaRPr lang="es-ES" sz="11200" b="1" dirty="0">
              <a:solidFill>
                <a:srgbClr val="3C8639"/>
              </a:solidFill>
              <a:latin typeface="News Gothic MT" panose="020B0503020103020203"/>
            </a:endParaRPr>
          </a:p>
          <a:p>
            <a:pPr>
              <a:lnSpc>
                <a:spcPct val="120000"/>
              </a:lnSpc>
            </a:pPr>
            <a:r>
              <a:rPr lang="es-ES" sz="11200" b="1" dirty="0">
                <a:solidFill>
                  <a:srgbClr val="3C8639"/>
                </a:solidFill>
                <a:latin typeface="News Gothic MT" panose="020B0503020103020203"/>
              </a:rPr>
              <a:t>Oración centrada</a:t>
            </a:r>
            <a:endParaRPr lang="en-US" sz="11200" dirty="0">
              <a:solidFill>
                <a:srgbClr val="3C8639"/>
              </a:solidFill>
              <a:latin typeface="News Gothic MT" panose="020B0503020103020203"/>
            </a:endParaRPr>
          </a:p>
          <a:p>
            <a:pPr>
              <a:lnSpc>
                <a:spcPct val="120000"/>
              </a:lnSpc>
            </a:pPr>
            <a:br>
              <a:rPr lang="en-US" sz="11200" dirty="0">
                <a:latin typeface="News Gothic MT" panose="020B0503020103020203" pitchFamily="34" charset="0"/>
              </a:rPr>
            </a:br>
            <a:r>
              <a:rPr lang="es-ES" sz="11200" dirty="0">
                <a:latin typeface="News Gothic MT" panose="020B0503020103020203" pitchFamily="34" charset="0"/>
              </a:rPr>
              <a:t>Creador de todo lo que es, te damos gracias por la belleza que pones en cada faceta de tu creación. </a:t>
            </a:r>
            <a:br>
              <a:rPr lang="en-US" dirty="0"/>
            </a:br>
            <a:endParaRPr lang="en-US" dirty="0"/>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63939" y="2492660"/>
            <a:ext cx="3681920" cy="2454613"/>
          </a:xfrm>
          <a:prstGeom prst="rect">
            <a:avLst/>
          </a:prstGeom>
        </p:spPr>
      </p:pic>
    </p:spTree>
    <p:extLst>
      <p:ext uri="{BB962C8B-B14F-4D97-AF65-F5344CB8AC3E}">
        <p14:creationId xmlns:p14="http://schemas.microsoft.com/office/powerpoint/2010/main" val="627542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4FE9AC6C-1B9A-4424-8282-6C635EFD9294}"/>
              </a:ext>
            </a:extLst>
          </p:cNvPr>
          <p:cNvCxnSpPr>
            <a:cxnSpLocks/>
          </p:cNvCxnSpPr>
          <p:nvPr/>
        </p:nvCxnSpPr>
        <p:spPr>
          <a:xfrm>
            <a:off x="311822" y="6590146"/>
            <a:ext cx="8368146" cy="0"/>
          </a:xfrm>
          <a:prstGeom prst="line">
            <a:avLst/>
          </a:prstGeom>
          <a:ln w="28575" cap="rnd" cmpd="thinThick">
            <a:solidFill>
              <a:srgbClr val="3C8639"/>
            </a:solidFill>
            <a:prstDash val="solid"/>
            <a:round/>
            <a:headEnd type="none"/>
            <a:tailEnd type="ova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1521663-357D-4CB1-86AA-D0D02FB42671}"/>
              </a:ext>
            </a:extLst>
          </p:cNvPr>
          <p:cNvCxnSpPr>
            <a:cxnSpLocks/>
          </p:cNvCxnSpPr>
          <p:nvPr/>
        </p:nvCxnSpPr>
        <p:spPr>
          <a:xfrm>
            <a:off x="311822" y="6520870"/>
            <a:ext cx="7426036" cy="0"/>
          </a:xfrm>
          <a:prstGeom prst="line">
            <a:avLst/>
          </a:prstGeom>
          <a:ln w="22225" cap="rnd" cmpd="thinThick">
            <a:solidFill>
              <a:srgbClr val="3C8639"/>
            </a:solidFill>
            <a:prstDash val="solid"/>
            <a:bevel/>
            <a:headEnd type="none"/>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B3F3DD-4D86-485F-B577-70E4255D7E3C}"/>
              </a:ext>
            </a:extLst>
          </p:cNvPr>
          <p:cNvCxnSpPr>
            <a:cxnSpLocks/>
          </p:cNvCxnSpPr>
          <p:nvPr/>
        </p:nvCxnSpPr>
        <p:spPr>
          <a:xfrm>
            <a:off x="311822" y="6447078"/>
            <a:ext cx="6386947" cy="0"/>
          </a:xfrm>
          <a:prstGeom prst="line">
            <a:avLst/>
          </a:prstGeom>
          <a:ln w="19050" cap="rnd" cmpd="thinThick">
            <a:solidFill>
              <a:srgbClr val="3C8639"/>
            </a:solidFill>
            <a:prstDash val="solid"/>
            <a:bevel/>
            <a:headEnd type="none"/>
            <a:tailEnd type="ova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D51F2-D61D-4495-B18A-F78D4368E3DC}"/>
              </a:ext>
            </a:extLst>
          </p:cNvPr>
          <p:cNvCxnSpPr>
            <a:cxnSpLocks/>
          </p:cNvCxnSpPr>
          <p:nvPr/>
        </p:nvCxnSpPr>
        <p:spPr>
          <a:xfrm>
            <a:off x="4521198" y="447962"/>
            <a:ext cx="7426036" cy="0"/>
          </a:xfrm>
          <a:prstGeom prst="line">
            <a:avLst/>
          </a:prstGeom>
          <a:ln w="22225"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F0C5564-D5C0-475F-A603-C895BF856DC9}"/>
              </a:ext>
            </a:extLst>
          </p:cNvPr>
          <p:cNvCxnSpPr>
            <a:cxnSpLocks/>
          </p:cNvCxnSpPr>
          <p:nvPr/>
        </p:nvCxnSpPr>
        <p:spPr>
          <a:xfrm>
            <a:off x="5564907" y="512619"/>
            <a:ext cx="6386947" cy="0"/>
          </a:xfrm>
          <a:prstGeom prst="line">
            <a:avLst/>
          </a:prstGeom>
          <a:ln w="19050"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D78F56A-19B0-47DF-8CD7-05D2CED70D2A}"/>
              </a:ext>
            </a:extLst>
          </p:cNvPr>
          <p:cNvCxnSpPr>
            <a:cxnSpLocks/>
          </p:cNvCxnSpPr>
          <p:nvPr/>
        </p:nvCxnSpPr>
        <p:spPr>
          <a:xfrm>
            <a:off x="3579088" y="369455"/>
            <a:ext cx="8368146" cy="0"/>
          </a:xfrm>
          <a:prstGeom prst="line">
            <a:avLst/>
          </a:prstGeom>
          <a:ln w="28575"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A03D110-457C-4C0E-A0C7-C0A126638B98}"/>
              </a:ext>
            </a:extLst>
          </p:cNvPr>
          <p:cNvCxnSpPr/>
          <p:nvPr/>
        </p:nvCxnSpPr>
        <p:spPr>
          <a:xfrm>
            <a:off x="11951854" y="369455"/>
            <a:ext cx="0" cy="1182254"/>
          </a:xfrm>
          <a:prstGeom prst="line">
            <a:avLst/>
          </a:prstGeom>
          <a:ln w="25400">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6A40254-441A-4C96-BBC4-7572668C83D1}"/>
              </a:ext>
            </a:extLst>
          </p:cNvPr>
          <p:cNvCxnSpPr>
            <a:cxnSpLocks/>
          </p:cNvCxnSpPr>
          <p:nvPr/>
        </p:nvCxnSpPr>
        <p:spPr>
          <a:xfrm>
            <a:off x="11891816" y="369455"/>
            <a:ext cx="0" cy="1016000"/>
          </a:xfrm>
          <a:prstGeom prst="line">
            <a:avLst/>
          </a:prstGeom>
          <a:ln w="22225">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F04327A-D94C-43FD-BB7E-BD6C9A94C8AE}"/>
              </a:ext>
            </a:extLst>
          </p:cNvPr>
          <p:cNvCxnSpPr>
            <a:cxnSpLocks/>
          </p:cNvCxnSpPr>
          <p:nvPr/>
        </p:nvCxnSpPr>
        <p:spPr>
          <a:xfrm>
            <a:off x="11818627" y="369455"/>
            <a:ext cx="0" cy="863600"/>
          </a:xfrm>
          <a:prstGeom prst="line">
            <a:avLst/>
          </a:prstGeom>
          <a:ln w="19050">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515E546-3C41-4A7F-A5D9-A71C5F816DDD}"/>
              </a:ext>
            </a:extLst>
          </p:cNvPr>
          <p:cNvCxnSpPr>
            <a:cxnSpLocks/>
          </p:cNvCxnSpPr>
          <p:nvPr/>
        </p:nvCxnSpPr>
        <p:spPr>
          <a:xfrm>
            <a:off x="378689" y="5574146"/>
            <a:ext cx="0" cy="1016000"/>
          </a:xfrm>
          <a:prstGeom prst="line">
            <a:avLst/>
          </a:prstGeom>
          <a:ln w="22225">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5894C3E-4865-4D1F-840E-C3AB559C43A1}"/>
              </a:ext>
            </a:extLst>
          </p:cNvPr>
          <p:cNvCxnSpPr/>
          <p:nvPr/>
        </p:nvCxnSpPr>
        <p:spPr>
          <a:xfrm>
            <a:off x="306407" y="5407892"/>
            <a:ext cx="0" cy="1182254"/>
          </a:xfrm>
          <a:prstGeom prst="line">
            <a:avLst/>
          </a:prstGeom>
          <a:ln w="25400">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1CF3FF1-EC1E-4A6A-9D64-DA08FCE71768}"/>
              </a:ext>
            </a:extLst>
          </p:cNvPr>
          <p:cNvCxnSpPr>
            <a:cxnSpLocks/>
          </p:cNvCxnSpPr>
          <p:nvPr/>
        </p:nvCxnSpPr>
        <p:spPr>
          <a:xfrm>
            <a:off x="451882" y="5733717"/>
            <a:ext cx="0" cy="863600"/>
          </a:xfrm>
          <a:prstGeom prst="line">
            <a:avLst/>
          </a:prstGeom>
          <a:ln w="19050">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94C8CF5-6DA7-495C-A101-195521BB7A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9493" y="5723932"/>
            <a:ext cx="1006099" cy="866214"/>
          </a:xfrm>
          <a:prstGeom prst="rect">
            <a:avLst/>
          </a:prstGeom>
        </p:spPr>
      </p:pic>
      <p:sp>
        <p:nvSpPr>
          <p:cNvPr id="17" name="Title 1">
            <a:extLst>
              <a:ext uri="{FF2B5EF4-FFF2-40B4-BE49-F238E27FC236}">
                <a16:creationId xmlns:a16="http://schemas.microsoft.com/office/drawing/2014/main" id="{B7B928C1-AB7D-BE41-9058-29D152951D52}"/>
              </a:ext>
            </a:extLst>
          </p:cNvPr>
          <p:cNvSpPr txBox="1">
            <a:spLocks/>
          </p:cNvSpPr>
          <p:nvPr/>
        </p:nvSpPr>
        <p:spPr>
          <a:xfrm>
            <a:off x="838200" y="3470028"/>
            <a:ext cx="10515600" cy="2620370"/>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br>
              <a:rPr lang="en-US" sz="11200" dirty="0">
                <a:latin typeface="News Gothic MT" panose="020B0503020103020203" pitchFamily="34" charset="0"/>
              </a:rPr>
            </a:br>
            <a:r>
              <a:rPr lang="en-US" sz="11200" dirty="0">
                <a:latin typeface="News Gothic MT" panose="020B0503020103020203" pitchFamily="34" charset="0"/>
              </a:rPr>
              <a:t>You made every stone, plant, creature and human perfect and whole and placed the sun, moon and stars as a part of the Sacred Hoop. You cause the clouds to rise over the earth and show us the power of your creation.  </a:t>
            </a:r>
          </a:p>
          <a:p>
            <a:pPr>
              <a:lnSpc>
                <a:spcPct val="120000"/>
              </a:lnSpc>
            </a:pPr>
            <a:endParaRPr lang="en-US" sz="11200" dirty="0">
              <a:latin typeface="News Gothic MT" panose="020B0503020103020203" pitchFamily="34" charset="0"/>
            </a:endParaRPr>
          </a:p>
          <a:p>
            <a:pPr>
              <a:lnSpc>
                <a:spcPct val="120000"/>
              </a:lnSpc>
            </a:pPr>
            <a:r>
              <a:rPr lang="en-US" sz="11200" dirty="0">
                <a:latin typeface="News Gothic MT" panose="020B0503020103020203" pitchFamily="34" charset="0"/>
              </a:rPr>
              <a:t> </a:t>
            </a:r>
          </a:p>
          <a:p>
            <a:pPr>
              <a:lnSpc>
                <a:spcPct val="120000"/>
              </a:lnSpc>
            </a:pPr>
            <a:br>
              <a:rPr lang="en-US" sz="11200" dirty="0">
                <a:latin typeface="News Gothic MT" panose="020B0503020103020203" pitchFamily="34" charset="0"/>
              </a:rPr>
            </a:br>
            <a:r>
              <a:rPr lang="es-ES" sz="11200" dirty="0">
                <a:latin typeface="News Gothic MT" panose="020B0503020103020203" pitchFamily="34" charset="0"/>
              </a:rPr>
              <a:t>Hiciste cada piedra, planta, criatura y humano perfecto y completo y colocaste el sol, la luna y las estrellas como parte del Aro Sagrado. Tú haces que las nubes se eleven sobre la tierra y nos muestras el poder de tu creación. </a:t>
            </a:r>
            <a:br>
              <a:rPr lang="en-US" dirty="0"/>
            </a:br>
            <a:endParaRPr lang="en-US" dirty="0"/>
          </a:p>
        </p:txBody>
      </p:sp>
    </p:spTree>
    <p:extLst>
      <p:ext uri="{BB962C8B-B14F-4D97-AF65-F5344CB8AC3E}">
        <p14:creationId xmlns:p14="http://schemas.microsoft.com/office/powerpoint/2010/main" val="2701322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4FE9AC6C-1B9A-4424-8282-6C635EFD9294}"/>
              </a:ext>
            </a:extLst>
          </p:cNvPr>
          <p:cNvCxnSpPr>
            <a:cxnSpLocks/>
          </p:cNvCxnSpPr>
          <p:nvPr/>
        </p:nvCxnSpPr>
        <p:spPr>
          <a:xfrm>
            <a:off x="311822" y="6590146"/>
            <a:ext cx="8368146" cy="0"/>
          </a:xfrm>
          <a:prstGeom prst="line">
            <a:avLst/>
          </a:prstGeom>
          <a:ln w="28575" cap="rnd" cmpd="thinThick">
            <a:solidFill>
              <a:srgbClr val="3C8639"/>
            </a:solidFill>
            <a:prstDash val="solid"/>
            <a:round/>
            <a:headEnd type="none"/>
            <a:tailEnd type="ova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1521663-357D-4CB1-86AA-D0D02FB42671}"/>
              </a:ext>
            </a:extLst>
          </p:cNvPr>
          <p:cNvCxnSpPr>
            <a:cxnSpLocks/>
          </p:cNvCxnSpPr>
          <p:nvPr/>
        </p:nvCxnSpPr>
        <p:spPr>
          <a:xfrm>
            <a:off x="311822" y="6520870"/>
            <a:ext cx="7426036" cy="0"/>
          </a:xfrm>
          <a:prstGeom prst="line">
            <a:avLst/>
          </a:prstGeom>
          <a:ln w="22225" cap="rnd" cmpd="thinThick">
            <a:solidFill>
              <a:srgbClr val="3C8639"/>
            </a:solidFill>
            <a:prstDash val="solid"/>
            <a:bevel/>
            <a:headEnd type="none"/>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B3F3DD-4D86-485F-B577-70E4255D7E3C}"/>
              </a:ext>
            </a:extLst>
          </p:cNvPr>
          <p:cNvCxnSpPr>
            <a:cxnSpLocks/>
          </p:cNvCxnSpPr>
          <p:nvPr/>
        </p:nvCxnSpPr>
        <p:spPr>
          <a:xfrm>
            <a:off x="311822" y="6447078"/>
            <a:ext cx="6386947" cy="0"/>
          </a:xfrm>
          <a:prstGeom prst="line">
            <a:avLst/>
          </a:prstGeom>
          <a:ln w="19050" cap="rnd" cmpd="thinThick">
            <a:solidFill>
              <a:srgbClr val="3C8639"/>
            </a:solidFill>
            <a:prstDash val="solid"/>
            <a:bevel/>
            <a:headEnd type="none"/>
            <a:tailEnd type="ova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D51F2-D61D-4495-B18A-F78D4368E3DC}"/>
              </a:ext>
            </a:extLst>
          </p:cNvPr>
          <p:cNvCxnSpPr>
            <a:cxnSpLocks/>
          </p:cNvCxnSpPr>
          <p:nvPr/>
        </p:nvCxnSpPr>
        <p:spPr>
          <a:xfrm>
            <a:off x="4521198" y="447962"/>
            <a:ext cx="7426036" cy="0"/>
          </a:xfrm>
          <a:prstGeom prst="line">
            <a:avLst/>
          </a:prstGeom>
          <a:ln w="22225"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F0C5564-D5C0-475F-A603-C895BF856DC9}"/>
              </a:ext>
            </a:extLst>
          </p:cNvPr>
          <p:cNvCxnSpPr>
            <a:cxnSpLocks/>
          </p:cNvCxnSpPr>
          <p:nvPr/>
        </p:nvCxnSpPr>
        <p:spPr>
          <a:xfrm>
            <a:off x="5564907" y="512619"/>
            <a:ext cx="6386947" cy="0"/>
          </a:xfrm>
          <a:prstGeom prst="line">
            <a:avLst/>
          </a:prstGeom>
          <a:ln w="19050"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D78F56A-19B0-47DF-8CD7-05D2CED70D2A}"/>
              </a:ext>
            </a:extLst>
          </p:cNvPr>
          <p:cNvCxnSpPr>
            <a:cxnSpLocks/>
          </p:cNvCxnSpPr>
          <p:nvPr/>
        </p:nvCxnSpPr>
        <p:spPr>
          <a:xfrm>
            <a:off x="3579088" y="369455"/>
            <a:ext cx="8368146" cy="0"/>
          </a:xfrm>
          <a:prstGeom prst="line">
            <a:avLst/>
          </a:prstGeom>
          <a:ln w="28575" cap="rnd" cmpd="thinThick">
            <a:solidFill>
              <a:srgbClr val="3C8639"/>
            </a:solidFill>
            <a:prstDash val="solid"/>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A03D110-457C-4C0E-A0C7-C0A126638B98}"/>
              </a:ext>
            </a:extLst>
          </p:cNvPr>
          <p:cNvCxnSpPr/>
          <p:nvPr/>
        </p:nvCxnSpPr>
        <p:spPr>
          <a:xfrm>
            <a:off x="11951854" y="369455"/>
            <a:ext cx="0" cy="1182254"/>
          </a:xfrm>
          <a:prstGeom prst="line">
            <a:avLst/>
          </a:prstGeom>
          <a:ln w="25400">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6A40254-441A-4C96-BBC4-7572668C83D1}"/>
              </a:ext>
            </a:extLst>
          </p:cNvPr>
          <p:cNvCxnSpPr>
            <a:cxnSpLocks/>
          </p:cNvCxnSpPr>
          <p:nvPr/>
        </p:nvCxnSpPr>
        <p:spPr>
          <a:xfrm>
            <a:off x="11891816" y="369455"/>
            <a:ext cx="0" cy="1016000"/>
          </a:xfrm>
          <a:prstGeom prst="line">
            <a:avLst/>
          </a:prstGeom>
          <a:ln w="22225">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F04327A-D94C-43FD-BB7E-BD6C9A94C8AE}"/>
              </a:ext>
            </a:extLst>
          </p:cNvPr>
          <p:cNvCxnSpPr>
            <a:cxnSpLocks/>
          </p:cNvCxnSpPr>
          <p:nvPr/>
        </p:nvCxnSpPr>
        <p:spPr>
          <a:xfrm>
            <a:off x="11818627" y="369455"/>
            <a:ext cx="0" cy="863600"/>
          </a:xfrm>
          <a:prstGeom prst="line">
            <a:avLst/>
          </a:prstGeom>
          <a:ln w="19050">
            <a:solidFill>
              <a:srgbClr val="3C8639"/>
            </a:solidFill>
            <a:tail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515E546-3C41-4A7F-A5D9-A71C5F816DDD}"/>
              </a:ext>
            </a:extLst>
          </p:cNvPr>
          <p:cNvCxnSpPr>
            <a:cxnSpLocks/>
          </p:cNvCxnSpPr>
          <p:nvPr/>
        </p:nvCxnSpPr>
        <p:spPr>
          <a:xfrm>
            <a:off x="378689" y="5574146"/>
            <a:ext cx="0" cy="1016000"/>
          </a:xfrm>
          <a:prstGeom prst="line">
            <a:avLst/>
          </a:prstGeom>
          <a:ln w="22225">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5894C3E-4865-4D1F-840E-C3AB559C43A1}"/>
              </a:ext>
            </a:extLst>
          </p:cNvPr>
          <p:cNvCxnSpPr/>
          <p:nvPr/>
        </p:nvCxnSpPr>
        <p:spPr>
          <a:xfrm>
            <a:off x="306407" y="5407892"/>
            <a:ext cx="0" cy="1182254"/>
          </a:xfrm>
          <a:prstGeom prst="line">
            <a:avLst/>
          </a:prstGeom>
          <a:ln w="25400">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1CF3FF1-EC1E-4A6A-9D64-DA08FCE71768}"/>
              </a:ext>
            </a:extLst>
          </p:cNvPr>
          <p:cNvCxnSpPr>
            <a:cxnSpLocks/>
          </p:cNvCxnSpPr>
          <p:nvPr/>
        </p:nvCxnSpPr>
        <p:spPr>
          <a:xfrm>
            <a:off x="451882" y="5733717"/>
            <a:ext cx="0" cy="863600"/>
          </a:xfrm>
          <a:prstGeom prst="line">
            <a:avLst/>
          </a:prstGeom>
          <a:ln w="19050">
            <a:solidFill>
              <a:srgbClr val="3C8639"/>
            </a:solidFill>
            <a:headEnd type="oval"/>
            <a:tailEnd type="non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94C8CF5-6DA7-495C-A101-195521BB7A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9493" y="5723932"/>
            <a:ext cx="1006099" cy="866214"/>
          </a:xfrm>
          <a:prstGeom prst="rect">
            <a:avLst/>
          </a:prstGeom>
        </p:spPr>
      </p:pic>
      <p:sp>
        <p:nvSpPr>
          <p:cNvPr id="17" name="Title 1">
            <a:extLst>
              <a:ext uri="{FF2B5EF4-FFF2-40B4-BE49-F238E27FC236}">
                <a16:creationId xmlns:a16="http://schemas.microsoft.com/office/drawing/2014/main" id="{B7B928C1-AB7D-BE41-9058-29D152951D52}"/>
              </a:ext>
            </a:extLst>
          </p:cNvPr>
          <p:cNvSpPr txBox="1">
            <a:spLocks/>
          </p:cNvSpPr>
          <p:nvPr/>
        </p:nvSpPr>
        <p:spPr>
          <a:xfrm>
            <a:off x="5070190" y="3927286"/>
            <a:ext cx="6287134" cy="2620370"/>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br>
              <a:rPr lang="en-US" sz="11200" dirty="0">
                <a:latin typeface="News Gothic MT" panose="020B0503020103020203" pitchFamily="34" charset="0"/>
              </a:rPr>
            </a:br>
            <a:r>
              <a:rPr lang="en-US" sz="11200" dirty="0">
                <a:latin typeface="News Gothic MT" panose="020B0503020103020203" pitchFamily="34" charset="0"/>
              </a:rPr>
              <a:t>Help us to see with the eyes of children, the strength and beauty of all my relations, and help us to never become unable to stand in awe of all your hand has touched. </a:t>
            </a:r>
          </a:p>
          <a:p>
            <a:pPr>
              <a:lnSpc>
                <a:spcPct val="120000"/>
              </a:lnSpc>
            </a:pPr>
            <a:endParaRPr lang="en-US" sz="11200" dirty="0">
              <a:latin typeface="News Gothic MT" panose="020B0503020103020203" pitchFamily="34" charset="0"/>
            </a:endParaRPr>
          </a:p>
          <a:p>
            <a:pPr>
              <a:lnSpc>
                <a:spcPct val="120000"/>
              </a:lnSpc>
            </a:pPr>
            <a:r>
              <a:rPr lang="en-US" sz="11200" dirty="0">
                <a:latin typeface="News Gothic MT" panose="020B0503020103020203" pitchFamily="34" charset="0"/>
              </a:rPr>
              <a:t> </a:t>
            </a:r>
            <a:br>
              <a:rPr lang="en-US" sz="11200" dirty="0">
                <a:latin typeface="News Gothic MT" panose="020B0503020103020203" pitchFamily="34" charset="0"/>
              </a:rPr>
            </a:br>
            <a:r>
              <a:rPr lang="es-ES" sz="11200" dirty="0">
                <a:latin typeface="News Gothic MT" panose="020B0503020103020203" pitchFamily="34" charset="0"/>
              </a:rPr>
              <a:t>Ayúdanos a ver con los ojos de los niños la fuerza y la belleza de todas mis relaciones, y ayúdanos a que nunca seamos incapaces de asombrarnos de todo lo que tu mano ha tocado. </a:t>
            </a:r>
            <a:br>
              <a:rPr lang="en-US" dirty="0"/>
            </a:br>
            <a:endParaRPr lang="en-US" dirty="0"/>
          </a:p>
        </p:txBody>
      </p:sp>
      <p:pic>
        <p:nvPicPr>
          <p:cNvPr id="2" name="Picture 1"/>
          <p:cNvPicPr>
            <a:picLocks noChangeAspect="1"/>
          </p:cNvPicPr>
          <p:nvPr/>
        </p:nvPicPr>
        <p:blipFill rotWithShape="1">
          <a:blip r:embed="rId3" cstate="hqprint">
            <a:extLst>
              <a:ext uri="{28A0092B-C50C-407E-A947-70E740481C1C}">
                <a14:useLocalDpi xmlns:a14="http://schemas.microsoft.com/office/drawing/2010/main" val="0"/>
              </a:ext>
            </a:extLst>
          </a:blip>
          <a:srcRect l="6657" r="52997"/>
          <a:stretch/>
        </p:blipFill>
        <p:spPr>
          <a:xfrm>
            <a:off x="695343" y="592183"/>
            <a:ext cx="4058194" cy="5658689"/>
          </a:xfrm>
          <a:prstGeom prst="rect">
            <a:avLst/>
          </a:prstGeom>
        </p:spPr>
      </p:pic>
    </p:spTree>
    <p:extLst>
      <p:ext uri="{BB962C8B-B14F-4D97-AF65-F5344CB8AC3E}">
        <p14:creationId xmlns:p14="http://schemas.microsoft.com/office/powerpoint/2010/main" val="13597573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E98075C5CEB3F4487AF556AC568871F" ma:contentTypeVersion="13" ma:contentTypeDescription="Create a new document." ma:contentTypeScope="" ma:versionID="c0151793e92271af9e65b5b50f436de7">
  <xsd:schema xmlns:xsd="http://www.w3.org/2001/XMLSchema" xmlns:xs="http://www.w3.org/2001/XMLSchema" xmlns:p="http://schemas.microsoft.com/office/2006/metadata/properties" xmlns:ns2="f6b86b08-1dc4-4f79-8d4b-78ab0de5e5a4" xmlns:ns3="7d3ccaac-0909-4520-a02a-81bda1ed6a9d" targetNamespace="http://schemas.microsoft.com/office/2006/metadata/properties" ma:root="true" ma:fieldsID="680e2d42912c4b497c90a419ba513270" ns2:_="" ns3:_="">
    <xsd:import namespace="f6b86b08-1dc4-4f79-8d4b-78ab0de5e5a4"/>
    <xsd:import namespace="7d3ccaac-0909-4520-a02a-81bda1ed6a9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b86b08-1dc4-4f79-8d4b-78ab0de5e5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3ccaac-0909-4520-a02a-81bda1ed6a9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0899E61-A037-49FE-B23B-36654C1BC67D}">
  <ds:schemaRefs>
    <ds:schemaRef ds:uri="http://schemas.microsoft.com/sharepoint/v3/contenttype/forms"/>
  </ds:schemaRefs>
</ds:datastoreItem>
</file>

<file path=customXml/itemProps2.xml><?xml version="1.0" encoding="utf-8"?>
<ds:datastoreItem xmlns:ds="http://schemas.openxmlformats.org/officeDocument/2006/customXml" ds:itemID="{B96B4938-6A91-4A9F-B8DB-6D5DB5C946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6b86b08-1dc4-4f79-8d4b-78ab0de5e5a4"/>
    <ds:schemaRef ds:uri="7d3ccaac-0909-4520-a02a-81bda1ed6a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ADBB6EC-8FE4-4233-9752-9A31C8ED4DBC}">
  <ds:schemaRefs>
    <ds:schemaRef ds:uri="http://schemas.microsoft.com/office/2006/metadata/properties"/>
    <ds:schemaRef ds:uri="http://schemas.microsoft.com/office/2006/documentManagement/types"/>
    <ds:schemaRef ds:uri="http://www.w3.org/XML/1998/namespace"/>
    <ds:schemaRef ds:uri="7d3ccaac-0909-4520-a02a-81bda1ed6a9d"/>
    <ds:schemaRef ds:uri="http://purl.org/dc/terms/"/>
    <ds:schemaRef ds:uri="http://purl.org/dc/elements/1.1/"/>
    <ds:schemaRef ds:uri="http://schemas.microsoft.com/office/infopath/2007/PartnerControls"/>
    <ds:schemaRef ds:uri="http://purl.org/dc/dcmitype/"/>
    <ds:schemaRef ds:uri="http://schemas.openxmlformats.org/package/2006/metadata/core-properties"/>
    <ds:schemaRef ds:uri="f6b86b08-1dc4-4f79-8d4b-78ab0de5e5a4"/>
  </ds:schemaRefs>
</ds:datastoreItem>
</file>

<file path=docProps/app.xml><?xml version="1.0" encoding="utf-8"?>
<Properties xmlns="http://schemas.openxmlformats.org/officeDocument/2006/extended-properties" xmlns:vt="http://schemas.openxmlformats.org/officeDocument/2006/docPropsVTypes">
  <TotalTime>1027</TotalTime>
  <Words>1435</Words>
  <Application>Microsoft Office PowerPoint</Application>
  <PresentationFormat>Widescreen</PresentationFormat>
  <Paragraphs>133</Paragraphs>
  <Slides>23</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News Gothic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Bob</dc:creator>
  <cp:lastModifiedBy>Bryan Hanger</cp:lastModifiedBy>
  <cp:revision>20</cp:revision>
  <dcterms:created xsi:type="dcterms:W3CDTF">2021-08-04T18:50:50Z</dcterms:created>
  <dcterms:modified xsi:type="dcterms:W3CDTF">2021-09-01T18:27:01Z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0x010100EE98075C5CEB3F4487AF556AC568871F</vt:lpwstr>
  </property>
</Properties>
</file>